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8C0F-2F20-4CF8-9374-6134A77FF0C3}" type="datetimeFigureOut">
              <a:rPr lang="da-DK" smtClean="0"/>
              <a:pPr/>
              <a:t>22-10-2013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346A-773A-44FA-99BA-ADF1601765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Butikkens udtryk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</a:t>
            </a:r>
            <a:r>
              <a:rPr lang="da-DK" dirty="0" smtClean="0"/>
              <a:t>rofil </a:t>
            </a:r>
          </a:p>
          <a:p>
            <a:r>
              <a:rPr lang="da-DK" dirty="0" smtClean="0"/>
              <a:t>Logo</a:t>
            </a:r>
          </a:p>
          <a:p>
            <a:r>
              <a:rPr lang="da-DK" dirty="0" smtClean="0"/>
              <a:t>Hjemmeside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FFC000"/>
                </a:solidFill>
              </a:rPr>
              <a:t>ORANGE</a:t>
            </a:r>
            <a:br>
              <a:rPr lang="da-DK" sz="2800" dirty="0" smtClean="0">
                <a:solidFill>
                  <a:srgbClr val="FFC000"/>
                </a:solidFill>
              </a:rPr>
            </a:br>
            <a:r>
              <a:rPr lang="da-DK" sz="2000" dirty="0" smtClean="0"/>
              <a:t>Glæde</a:t>
            </a:r>
            <a:r>
              <a:rPr lang="da-DK" sz="2000" dirty="0"/>
              <a:t>, udadvendt, opmuntrende, </a:t>
            </a:r>
            <a:r>
              <a:rPr lang="da-DK" sz="2000" dirty="0" smtClean="0"/>
              <a:t>aktiverende</a:t>
            </a:r>
            <a:br>
              <a:rPr lang="da-DK" sz="2000" dirty="0" smtClean="0"/>
            </a:br>
            <a:r>
              <a:rPr lang="da-DK" sz="2000" dirty="0" smtClean="0"/>
              <a:t>Symbolisere ild</a:t>
            </a:r>
            <a:r>
              <a:rPr lang="da-DK" sz="2000" dirty="0"/>
              <a:t>, varme, glæde, sol, livskraft</a:t>
            </a:r>
          </a:p>
        </p:txBody>
      </p:sp>
      <p:pic>
        <p:nvPicPr>
          <p:cNvPr id="4" name="Pladsholder til indhold 3" descr="libe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285992"/>
            <a:ext cx="2291564" cy="22915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10-22 kl. 14.4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7030A0"/>
                </a:solidFill>
              </a:rPr>
              <a:t>VIOLET</a:t>
            </a:r>
            <a:br>
              <a:rPr lang="da-DK" sz="2800" dirty="0" smtClean="0">
                <a:solidFill>
                  <a:srgbClr val="7030A0"/>
                </a:solidFill>
              </a:rPr>
            </a:br>
            <a:r>
              <a:rPr lang="da-DK" sz="2000" dirty="0"/>
              <a:t>Uro, nervøsitet, angst, depression, </a:t>
            </a:r>
            <a:r>
              <a:rPr lang="da-DK" sz="2000" dirty="0" smtClean="0"/>
              <a:t>intuition</a:t>
            </a:r>
            <a:br>
              <a:rPr lang="da-DK" sz="2000" dirty="0" smtClean="0"/>
            </a:br>
            <a:r>
              <a:rPr lang="da-DK" sz="2000" dirty="0" smtClean="0"/>
              <a:t>Symbolisere </a:t>
            </a:r>
            <a:r>
              <a:rPr lang="da-DK" sz="2000" dirty="0"/>
              <a:t>Uvejr, højtidelig, spirituel, mystik</a:t>
            </a:r>
            <a:endParaRPr lang="da-DK" sz="2000" dirty="0">
              <a:solidFill>
                <a:srgbClr val="7030A0"/>
              </a:solidFill>
            </a:endParaRPr>
          </a:p>
        </p:txBody>
      </p:sp>
      <p:pic>
        <p:nvPicPr>
          <p:cNvPr id="4" name="Pladsholder til indhold 3" descr="tdc nyt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69894"/>
            <a:ext cx="2214578" cy="2197277"/>
          </a:xfrm>
        </p:spPr>
      </p:pic>
      <p:pic>
        <p:nvPicPr>
          <p:cNvPr id="5" name="Billede 4" descr="te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643182"/>
            <a:ext cx="2667411" cy="671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10-22 kl. 14.4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8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4040188" cy="1674833"/>
          </a:xfrm>
        </p:spPr>
        <p:txBody>
          <a:bodyPr>
            <a:normAutofit/>
          </a:bodyPr>
          <a:lstStyle/>
          <a:p>
            <a:pPr algn="ctr"/>
            <a:r>
              <a:rPr lang="da-DK" sz="2800" dirty="0" smtClean="0"/>
              <a:t>SORT</a:t>
            </a:r>
          </a:p>
          <a:p>
            <a:pPr algn="ctr"/>
            <a:r>
              <a:rPr lang="da-DK" sz="2000" b="0" dirty="0"/>
              <a:t>Pessimisme, </a:t>
            </a:r>
            <a:r>
              <a:rPr lang="da-DK" sz="2000" b="0" dirty="0" smtClean="0"/>
              <a:t>depression</a:t>
            </a:r>
          </a:p>
          <a:p>
            <a:pPr algn="ctr"/>
            <a:r>
              <a:rPr lang="da-DK" sz="2000" b="0" dirty="0" smtClean="0"/>
              <a:t>Symbolisere sorg</a:t>
            </a:r>
            <a:r>
              <a:rPr lang="da-DK" sz="2000" b="0" dirty="0"/>
              <a:t>, ondskab, pessimisme, forbud</a:t>
            </a:r>
          </a:p>
        </p:txBody>
      </p:sp>
      <p:pic>
        <p:nvPicPr>
          <p:cNvPr id="7" name="Pladsholder til indhold 6" descr="de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3" y="2571744"/>
            <a:ext cx="1547823" cy="714380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531957"/>
          </a:xfrm>
        </p:spPr>
        <p:txBody>
          <a:bodyPr>
            <a:normAutofit fontScale="92500" lnSpcReduction="10000"/>
          </a:bodyPr>
          <a:lstStyle/>
          <a:p>
            <a:pPr algn="ctr"/>
            <a:endParaRPr lang="da-DK" dirty="0" smtClean="0"/>
          </a:p>
          <a:p>
            <a:pPr algn="ctr"/>
            <a:r>
              <a:rPr lang="da-DK" sz="3000" dirty="0" smtClean="0"/>
              <a:t>HVID</a:t>
            </a:r>
          </a:p>
          <a:p>
            <a:pPr algn="ctr"/>
            <a:r>
              <a:rPr lang="da-DK" sz="2000" b="0" dirty="0"/>
              <a:t>Neddæmpende, </a:t>
            </a:r>
            <a:r>
              <a:rPr lang="da-DK" sz="2000" b="0" dirty="0" smtClean="0"/>
              <a:t>tomhed</a:t>
            </a:r>
          </a:p>
          <a:p>
            <a:pPr algn="ctr"/>
            <a:r>
              <a:rPr lang="da-DK" sz="2000" b="0" dirty="0" smtClean="0"/>
              <a:t>Symbolisere renhed</a:t>
            </a:r>
            <a:r>
              <a:rPr lang="da-DK" sz="2000" b="0" dirty="0"/>
              <a:t>, fred, uskyld, sart</a:t>
            </a:r>
            <a:endParaRPr lang="da-DK" sz="2000" b="0" dirty="0" smtClean="0"/>
          </a:p>
          <a:p>
            <a:pPr algn="ctr"/>
            <a:endParaRPr lang="da-DK" dirty="0"/>
          </a:p>
        </p:txBody>
      </p:sp>
      <p:pic>
        <p:nvPicPr>
          <p:cNvPr id="8" name="Pladsholder til indhold 7" descr="le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5720" y="4143380"/>
            <a:ext cx="1637433" cy="1016793"/>
          </a:xfrm>
        </p:spPr>
      </p:pic>
      <p:pic>
        <p:nvPicPr>
          <p:cNvPr id="9" name="Billede 8" descr="maser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143248"/>
            <a:ext cx="819150" cy="1228725"/>
          </a:xfrm>
          <a:prstGeom prst="rect">
            <a:avLst/>
          </a:prstGeom>
        </p:spPr>
      </p:pic>
      <p:pic>
        <p:nvPicPr>
          <p:cNvPr id="10" name="Billede 9" descr="jack jon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138350"/>
            <a:ext cx="1571636" cy="785818"/>
          </a:xfrm>
          <a:prstGeom prst="rect">
            <a:avLst/>
          </a:prstGeom>
        </p:spPr>
      </p:pic>
      <p:pic>
        <p:nvPicPr>
          <p:cNvPr id="11" name="Billede 10" descr="on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3071810"/>
            <a:ext cx="1123950" cy="314325"/>
          </a:xfrm>
          <a:prstGeom prst="rect">
            <a:avLst/>
          </a:prstGeom>
        </p:spPr>
      </p:pic>
      <p:pic>
        <p:nvPicPr>
          <p:cNvPr id="12" name="Billede 11" descr="pea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3" y="4357694"/>
            <a:ext cx="1836087" cy="538164"/>
          </a:xfrm>
          <a:prstGeom prst="rect">
            <a:avLst/>
          </a:prstGeom>
        </p:spPr>
      </p:pic>
      <p:pic>
        <p:nvPicPr>
          <p:cNvPr id="13" name="Billede 12" descr="vero mod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3071810"/>
            <a:ext cx="1357322" cy="1017992"/>
          </a:xfrm>
          <a:prstGeom prst="rect">
            <a:avLst/>
          </a:prstGeom>
        </p:spPr>
      </p:pic>
      <p:sp>
        <p:nvSpPr>
          <p:cNvPr id="14" name="Pladsholder til tekst 2"/>
          <p:cNvSpPr txBox="1">
            <a:spLocks/>
          </p:cNvSpPr>
          <p:nvPr/>
        </p:nvSpPr>
        <p:spPr>
          <a:xfrm rot="10800000" flipV="1">
            <a:off x="3143240" y="5715016"/>
            <a:ext cx="5000660" cy="88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 trods for den sorte og hvides umiddelbart kedelige indtryk, giver det altid en flot stilren kombination, specielt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selskab med en tredje farve.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3-10-22 kl. 14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1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317643"/>
          </a:xfrm>
        </p:spPr>
        <p:txBody>
          <a:bodyPr>
            <a:normAutofit lnSpcReduction="10000"/>
          </a:bodyPr>
          <a:lstStyle/>
          <a:p>
            <a:pPr algn="ctr"/>
            <a:r>
              <a:rPr lang="da-DK" sz="2800" b="0" dirty="0" smtClean="0">
                <a:solidFill>
                  <a:schemeClr val="bg1">
                    <a:lumMod val="65000"/>
                  </a:schemeClr>
                </a:solidFill>
              </a:rPr>
              <a:t>GRÅ</a:t>
            </a:r>
          </a:p>
          <a:p>
            <a:pPr algn="ctr"/>
            <a:r>
              <a:rPr lang="da-DK" sz="2200" b="0" dirty="0"/>
              <a:t>Depression, balance, </a:t>
            </a:r>
            <a:r>
              <a:rPr lang="da-DK" sz="2200" b="0" dirty="0" smtClean="0"/>
              <a:t>elegance</a:t>
            </a:r>
          </a:p>
          <a:p>
            <a:pPr algn="ctr"/>
            <a:r>
              <a:rPr lang="da-DK" sz="2200" b="0" dirty="0" smtClean="0"/>
              <a:t>Symbolisere t</a:t>
            </a:r>
            <a:r>
              <a:rPr lang="da-DK" sz="2000" b="0" dirty="0" smtClean="0"/>
              <a:t>risthed</a:t>
            </a:r>
            <a:r>
              <a:rPr lang="da-DK" sz="2000" b="0" dirty="0"/>
              <a:t>, </a:t>
            </a:r>
            <a:r>
              <a:rPr lang="da-DK" sz="2000" b="0" dirty="0" smtClean="0"/>
              <a:t>kedsomhed</a:t>
            </a:r>
            <a:endParaRPr lang="da-DK" sz="2200" b="0" dirty="0"/>
          </a:p>
        </p:txBody>
      </p:sp>
      <p:pic>
        <p:nvPicPr>
          <p:cNvPr id="7" name="Pladsholder til indhold 6" descr="merced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6743" y="3214686"/>
            <a:ext cx="1526383" cy="1526383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531957"/>
          </a:xfrm>
        </p:spPr>
        <p:txBody>
          <a:bodyPr>
            <a:normAutofit fontScale="77500" lnSpcReduction="20000"/>
          </a:bodyPr>
          <a:lstStyle/>
          <a:p>
            <a:pPr algn="ctr"/>
            <a:endParaRPr lang="da-DK" sz="2800" b="0" dirty="0" smtClean="0">
              <a:solidFill>
                <a:srgbClr val="00B0F0"/>
              </a:solidFill>
            </a:endParaRPr>
          </a:p>
          <a:p>
            <a:pPr algn="ctr"/>
            <a:endParaRPr lang="da-DK" sz="2800" b="0" dirty="0">
              <a:solidFill>
                <a:srgbClr val="00B0F0"/>
              </a:solidFill>
            </a:endParaRPr>
          </a:p>
          <a:p>
            <a:pPr algn="ctr"/>
            <a:r>
              <a:rPr lang="da-DK" sz="2800" b="0" dirty="0" smtClean="0">
                <a:solidFill>
                  <a:srgbClr val="00B0F0"/>
                </a:solidFill>
              </a:rPr>
              <a:t>TURKIS</a:t>
            </a:r>
          </a:p>
          <a:p>
            <a:pPr algn="ctr"/>
            <a:r>
              <a:rPr lang="da-DK" sz="2000" b="0" dirty="0"/>
              <a:t>Kølende, </a:t>
            </a:r>
            <a:r>
              <a:rPr lang="da-DK" sz="2000" b="0" dirty="0" smtClean="0"/>
              <a:t>forfriskende</a:t>
            </a:r>
          </a:p>
          <a:p>
            <a:pPr algn="ctr"/>
            <a:r>
              <a:rPr lang="da-DK" sz="2000" b="0" dirty="0" smtClean="0"/>
              <a:t>Symbolisere kulde</a:t>
            </a:r>
            <a:r>
              <a:rPr lang="da-DK" sz="2000" b="0" dirty="0"/>
              <a:t>, friskhed, uendelighed</a:t>
            </a:r>
            <a:r>
              <a:rPr lang="da-DK" sz="2000" b="0" dirty="0" smtClean="0"/>
              <a:t> </a:t>
            </a:r>
            <a:endParaRPr lang="da-DK" sz="2000" b="0" dirty="0"/>
          </a:p>
          <a:p>
            <a:pPr algn="ctr"/>
            <a:endParaRPr lang="da-DK" sz="2800" b="0" dirty="0">
              <a:solidFill>
                <a:srgbClr val="00B0F0"/>
              </a:solidFill>
            </a:endParaRPr>
          </a:p>
        </p:txBody>
      </p:sp>
      <p:pic>
        <p:nvPicPr>
          <p:cNvPr id="8" name="Pladsholder til indhold 7" descr="danskeerhver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2264" y="2348204"/>
            <a:ext cx="1285884" cy="971253"/>
          </a:xfrm>
        </p:spPr>
      </p:pic>
      <p:pic>
        <p:nvPicPr>
          <p:cNvPr id="9" name="Billede 8" descr="telen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071942"/>
            <a:ext cx="1500198" cy="19177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10-22 kl. 14.4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9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BLÅ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a-DK" sz="2000" dirty="0"/>
              <a:t>Fremmer koncentrationen, fordybelse, ro, </a:t>
            </a:r>
            <a:r>
              <a:rPr lang="da-DK" sz="2000" dirty="0" smtClean="0"/>
              <a:t>afslappende</a:t>
            </a:r>
            <a:br>
              <a:rPr lang="da-DK" sz="2000" dirty="0" smtClean="0"/>
            </a:br>
            <a:r>
              <a:rPr lang="da-DK" sz="2000" dirty="0" smtClean="0"/>
              <a:t>Symbolisere bl.a. </a:t>
            </a:r>
            <a:r>
              <a:rPr lang="da-DK" sz="2000" dirty="0"/>
              <a:t>Tristhed</a:t>
            </a:r>
            <a:r>
              <a:rPr lang="da-DK" sz="2000" dirty="0" smtClean="0"/>
              <a:t>, </a:t>
            </a:r>
            <a:r>
              <a:rPr lang="da-DK" sz="2000" dirty="0"/>
              <a:t>kvalitet, </a:t>
            </a:r>
            <a:r>
              <a:rPr lang="da-DK" sz="2000" dirty="0" smtClean="0"/>
              <a:t>stabilitet</a:t>
            </a:r>
            <a:r>
              <a:rPr lang="da-DK" sz="2000" dirty="0"/>
              <a:t>.</a:t>
            </a:r>
            <a:endParaRPr lang="da-DK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ladsholder til indhold 4" descr="bm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1304925" cy="981075"/>
          </a:xfrm>
        </p:spPr>
      </p:pic>
      <p:pic>
        <p:nvPicPr>
          <p:cNvPr id="6" name="Billede 5" descr="danske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285992"/>
            <a:ext cx="2112072" cy="323851"/>
          </a:xfrm>
          <a:prstGeom prst="rect">
            <a:avLst/>
          </a:prstGeom>
        </p:spPr>
      </p:pic>
      <p:pic>
        <p:nvPicPr>
          <p:cNvPr id="7" name="Billede 6" descr="ir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7" y="3429000"/>
            <a:ext cx="2956913" cy="576347"/>
          </a:xfrm>
          <a:prstGeom prst="rect">
            <a:avLst/>
          </a:prstGeom>
        </p:spPr>
      </p:pic>
      <p:pic>
        <p:nvPicPr>
          <p:cNvPr id="8" name="Billede 7" descr="mat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429132"/>
            <a:ext cx="1500198" cy="1500198"/>
          </a:xfrm>
          <a:prstGeom prst="rect">
            <a:avLst/>
          </a:prstGeom>
        </p:spPr>
      </p:pic>
      <p:pic>
        <p:nvPicPr>
          <p:cNvPr id="9" name="Billede 8" descr="nielsbro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757307"/>
            <a:ext cx="1285884" cy="1519681"/>
          </a:xfrm>
          <a:prstGeom prst="rect">
            <a:avLst/>
          </a:prstGeom>
        </p:spPr>
      </p:pic>
      <p:pic>
        <p:nvPicPr>
          <p:cNvPr id="11" name="Billede 10" descr="venst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5000636"/>
            <a:ext cx="1428760" cy="1502030"/>
          </a:xfrm>
          <a:prstGeom prst="rect">
            <a:avLst/>
          </a:prstGeom>
        </p:spPr>
      </p:pic>
      <p:pic>
        <p:nvPicPr>
          <p:cNvPr id="12" name="Billede 11" descr="td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1628756"/>
            <a:ext cx="142876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billede 2013-10-22 kl. 14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8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Rød</a:t>
            </a:r>
            <a:br>
              <a:rPr lang="da-DK" sz="2800" dirty="0" smtClean="0">
                <a:solidFill>
                  <a:srgbClr val="FF0000"/>
                </a:solidFill>
              </a:rPr>
            </a:br>
            <a:r>
              <a:rPr lang="da-DK" sz="2800" dirty="0"/>
              <a:t> </a:t>
            </a:r>
            <a:r>
              <a:rPr lang="da-DK" sz="2000" dirty="0"/>
              <a:t>Aktiverende, varm, kærlighed</a:t>
            </a:r>
            <a:r>
              <a:rPr lang="da-DK" sz="2000" dirty="0" smtClean="0"/>
              <a:t>, aggression</a:t>
            </a:r>
            <a:r>
              <a:rPr lang="da-DK" sz="2000" dirty="0"/>
              <a:t>, </a:t>
            </a:r>
            <a:r>
              <a:rPr lang="da-DK" sz="2000" dirty="0" smtClean="0"/>
              <a:t>udadvendt</a:t>
            </a:r>
            <a:br>
              <a:rPr lang="da-DK" sz="2000" dirty="0" smtClean="0"/>
            </a:br>
            <a:r>
              <a:rPr lang="da-DK" sz="2000" dirty="0" smtClean="0"/>
              <a:t>Symbolisere bl.a. </a:t>
            </a:r>
            <a:r>
              <a:rPr lang="da-DK" sz="1800" dirty="0"/>
              <a:t>Kærlighed, revolution, raseri</a:t>
            </a:r>
            <a:r>
              <a:rPr lang="da-DK" sz="1800" dirty="0" smtClean="0"/>
              <a:t>, aggression</a:t>
            </a:r>
            <a:r>
              <a:rPr lang="da-DK" sz="1800" dirty="0"/>
              <a:t>, advarsel</a:t>
            </a:r>
            <a:endParaRPr lang="da-DK" sz="2000" dirty="0">
              <a:solidFill>
                <a:srgbClr val="FF0000"/>
              </a:solidFill>
            </a:endParaRPr>
          </a:p>
        </p:txBody>
      </p:sp>
      <p:pic>
        <p:nvPicPr>
          <p:cNvPr id="4" name="Pladsholder til indhold 3" descr="au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3000372"/>
            <a:ext cx="1343025" cy="838200"/>
          </a:xfrm>
        </p:spPr>
      </p:pic>
      <p:pic>
        <p:nvPicPr>
          <p:cNvPr id="5" name="Billede 4" descr="coc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1238250" cy="1238250"/>
          </a:xfrm>
          <a:prstGeom prst="rect">
            <a:avLst/>
          </a:prstGeom>
        </p:spPr>
      </p:pic>
      <p:pic>
        <p:nvPicPr>
          <p:cNvPr id="6" name="Billede 5" descr="dies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286388"/>
            <a:ext cx="1352550" cy="733425"/>
          </a:xfrm>
          <a:prstGeom prst="rect">
            <a:avLst/>
          </a:prstGeom>
        </p:spPr>
      </p:pic>
      <p:pic>
        <p:nvPicPr>
          <p:cNvPr id="7" name="Billede 6" descr="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857760"/>
            <a:ext cx="914400" cy="914400"/>
          </a:xfrm>
          <a:prstGeom prst="rect">
            <a:avLst/>
          </a:prstGeom>
        </p:spPr>
      </p:pic>
      <p:pic>
        <p:nvPicPr>
          <p:cNvPr id="8" name="Billede 7" descr="enhedslist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1571612"/>
            <a:ext cx="1970385" cy="585790"/>
          </a:xfrm>
          <a:prstGeom prst="rect">
            <a:avLst/>
          </a:prstGeom>
        </p:spPr>
      </p:pic>
      <p:pic>
        <p:nvPicPr>
          <p:cNvPr id="9" name="Pladsholder til indhold 3" descr="joll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2643182"/>
            <a:ext cx="1615888" cy="1420023"/>
          </a:xfrm>
          <a:prstGeom prst="rect">
            <a:avLst/>
          </a:prstGeom>
        </p:spPr>
      </p:pic>
      <p:pic>
        <p:nvPicPr>
          <p:cNvPr id="10" name="Billede 9" descr="levi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4572008"/>
            <a:ext cx="1964703" cy="962027"/>
          </a:xfrm>
          <a:prstGeom prst="rect">
            <a:avLst/>
          </a:prstGeom>
        </p:spPr>
      </p:pic>
      <p:pic>
        <p:nvPicPr>
          <p:cNvPr id="11" name="Billede 10" descr="northfa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92" y="1571612"/>
            <a:ext cx="1162050" cy="1152525"/>
          </a:xfrm>
          <a:prstGeom prst="rect">
            <a:avLst/>
          </a:prstGeom>
        </p:spPr>
      </p:pic>
      <p:pic>
        <p:nvPicPr>
          <p:cNvPr id="12" name="Billede 11" descr="sea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082" y="4286256"/>
            <a:ext cx="1362075" cy="1009650"/>
          </a:xfrm>
          <a:prstGeom prst="rect">
            <a:avLst/>
          </a:prstGeom>
        </p:spPr>
      </p:pic>
      <p:pic>
        <p:nvPicPr>
          <p:cNvPr id="13" name="Billede 12" descr="sf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3702" y="5572140"/>
            <a:ext cx="1028700" cy="971550"/>
          </a:xfrm>
          <a:prstGeom prst="rect">
            <a:avLst/>
          </a:prstGeom>
        </p:spPr>
      </p:pic>
      <p:pic>
        <p:nvPicPr>
          <p:cNvPr id="14" name="Billede 13" descr="superbrugse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6237" y="2571743"/>
            <a:ext cx="1243019" cy="1243019"/>
          </a:xfrm>
          <a:prstGeom prst="rect">
            <a:avLst/>
          </a:prstGeom>
        </p:spPr>
      </p:pic>
      <p:pic>
        <p:nvPicPr>
          <p:cNvPr id="15" name="Billede 14" descr="socialdem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4678" y="5715016"/>
            <a:ext cx="9715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3-10-22 kl. 14.4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3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9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B050"/>
                </a:solidFill>
              </a:rPr>
              <a:t>GRØN</a:t>
            </a:r>
            <a:br>
              <a:rPr lang="da-DK" sz="2800" dirty="0" smtClean="0">
                <a:solidFill>
                  <a:srgbClr val="00B050"/>
                </a:solidFill>
              </a:rPr>
            </a:br>
            <a:r>
              <a:rPr lang="da-DK" sz="2000" dirty="0"/>
              <a:t>Beroligende, harmoniserende, styrker </a:t>
            </a:r>
            <a:r>
              <a:rPr lang="da-DK" sz="2000" dirty="0" smtClean="0"/>
              <a:t>selvkontrol</a:t>
            </a:r>
            <a:br>
              <a:rPr lang="da-DK" sz="2000" dirty="0" smtClean="0"/>
            </a:br>
            <a:r>
              <a:rPr lang="da-DK" sz="2000" dirty="0" smtClean="0"/>
              <a:t>Symbolisere bl.a. håb</a:t>
            </a:r>
            <a:r>
              <a:rPr lang="da-DK" sz="2000" dirty="0"/>
              <a:t>, fornyelse, friskhed, ungdom, umoden, misundelig</a:t>
            </a:r>
            <a:endParaRPr lang="da-DK" sz="2000" dirty="0">
              <a:solidFill>
                <a:srgbClr val="00B050"/>
              </a:solidFill>
            </a:endParaRPr>
          </a:p>
        </p:txBody>
      </p:sp>
      <p:pic>
        <p:nvPicPr>
          <p:cNvPr id="6" name="Pladsholder til indhold 5" descr="conservat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1123950" cy="1123950"/>
          </a:xfrm>
        </p:spPr>
      </p:pic>
      <p:pic>
        <p:nvPicPr>
          <p:cNvPr id="7" name="Billede 6" descr="ds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00438"/>
            <a:ext cx="2043123" cy="601850"/>
          </a:xfrm>
          <a:prstGeom prst="rect">
            <a:avLst/>
          </a:prstGeom>
        </p:spPr>
      </p:pic>
      <p:pic>
        <p:nvPicPr>
          <p:cNvPr id="8" name="Billed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785926"/>
            <a:ext cx="1541120" cy="1038228"/>
          </a:xfrm>
          <a:prstGeom prst="rect">
            <a:avLst/>
          </a:prstGeom>
        </p:spPr>
      </p:pic>
      <p:pic>
        <p:nvPicPr>
          <p:cNvPr id="9" name="Billede 8" descr="grønbut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300441"/>
            <a:ext cx="1500198" cy="1752707"/>
          </a:xfrm>
          <a:prstGeom prst="rect">
            <a:avLst/>
          </a:prstGeom>
        </p:spPr>
      </p:pic>
      <p:pic>
        <p:nvPicPr>
          <p:cNvPr id="10" name="Billede 9" descr="sko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857760"/>
            <a:ext cx="1428750" cy="1428750"/>
          </a:xfrm>
          <a:prstGeom prst="rect">
            <a:avLst/>
          </a:prstGeom>
        </p:spPr>
      </p:pic>
      <p:pic>
        <p:nvPicPr>
          <p:cNvPr id="11" name="Billede 10" descr="body s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857364"/>
            <a:ext cx="1500198" cy="1488100"/>
          </a:xfrm>
          <a:prstGeom prst="rect">
            <a:avLst/>
          </a:prstGeom>
        </p:spPr>
      </p:pic>
      <p:pic>
        <p:nvPicPr>
          <p:cNvPr id="12" name="Billede 11" descr="superbes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4357694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10-22 kl. 14.4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FFFF00"/>
                </a:solidFill>
              </a:rPr>
              <a:t>GUL</a:t>
            </a:r>
            <a:br>
              <a:rPr lang="da-DK" sz="2800" dirty="0" smtClean="0">
                <a:solidFill>
                  <a:srgbClr val="FFFF00"/>
                </a:solidFill>
              </a:rPr>
            </a:br>
            <a:r>
              <a:rPr lang="da-DK" sz="2000" dirty="0"/>
              <a:t>Stimulerer logisk tankegang, </a:t>
            </a:r>
            <a:r>
              <a:rPr lang="da-DK" sz="2000" dirty="0" smtClean="0"/>
              <a:t>glæde</a:t>
            </a:r>
            <a:br>
              <a:rPr lang="da-DK" sz="2000" dirty="0" smtClean="0"/>
            </a:br>
            <a:r>
              <a:rPr lang="da-DK" sz="2000" dirty="0" smtClean="0"/>
              <a:t>Symbolisere bl.a. </a:t>
            </a:r>
            <a:r>
              <a:rPr lang="da-DK" sz="2000" dirty="0"/>
              <a:t>Fejhed, falskhed, sygdom, livskraft</a:t>
            </a:r>
            <a:endParaRPr lang="da-DK" sz="2000" dirty="0">
              <a:solidFill>
                <a:srgbClr val="FFFF00"/>
              </a:solidFill>
            </a:endParaRPr>
          </a:p>
        </p:txBody>
      </p:sp>
      <p:pic>
        <p:nvPicPr>
          <p:cNvPr id="4" name="Pladsholder til indhold 3" descr="ferra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654452"/>
            <a:ext cx="1214446" cy="1917546"/>
          </a:xfrm>
        </p:spPr>
      </p:pic>
      <p:pic>
        <p:nvPicPr>
          <p:cNvPr id="5" name="Billede 4" descr="net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643446"/>
            <a:ext cx="1717702" cy="852489"/>
          </a:xfrm>
          <a:prstGeom prst="rect">
            <a:avLst/>
          </a:prstGeom>
        </p:spPr>
      </p:pic>
      <p:pic>
        <p:nvPicPr>
          <p:cNvPr id="6" name="Billede 5" descr="wrangl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786058"/>
            <a:ext cx="2769587" cy="800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10-22 kl. 14.4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187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</Words>
  <Application>Microsoft Office PowerPoint</Application>
  <PresentationFormat>Skærmshow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Butikkens udtryk</vt:lpstr>
      <vt:lpstr>BLÅ Fremmer koncentrationen, fordybelse, ro, afslappende Symbolisere bl.a. Tristhed, kvalitet, stabilitet.</vt:lpstr>
      <vt:lpstr>PowerPoint-præsentation</vt:lpstr>
      <vt:lpstr>Rød  Aktiverende, varm, kærlighed, aggression, udadvendt Symbolisere bl.a. Kærlighed, revolution, raseri, aggression, advarsel</vt:lpstr>
      <vt:lpstr>PowerPoint-præsentation</vt:lpstr>
      <vt:lpstr>GRØN Beroligende, harmoniserende, styrker selvkontrol Symbolisere bl.a. håb, fornyelse, friskhed, ungdom, umoden, misundelig</vt:lpstr>
      <vt:lpstr>PowerPoint-præsentation</vt:lpstr>
      <vt:lpstr>GUL Stimulerer logisk tankegang, glæde Symbolisere bl.a. Fejhed, falskhed, sygdom, livskraft</vt:lpstr>
      <vt:lpstr>PowerPoint-præsentation</vt:lpstr>
      <vt:lpstr>ORANGE Glæde, udadvendt, opmuntrende, aktiverende Symbolisere ild, varme, glæde, sol, livskraft</vt:lpstr>
      <vt:lpstr>PowerPoint-præsentation</vt:lpstr>
      <vt:lpstr>VIOLET Uro, nervøsitet, angst, depression, intuition Symbolisere Uvejr, højtidelig, spirituel, mystik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Butikkens udtryk</dc:title>
  <dc:creator>Allan Jørgensen</dc:creator>
  <cp:lastModifiedBy>Søren Nielsen</cp:lastModifiedBy>
  <cp:revision>14</cp:revision>
  <dcterms:created xsi:type="dcterms:W3CDTF">2009-09-27T16:23:17Z</dcterms:created>
  <dcterms:modified xsi:type="dcterms:W3CDTF">2013-10-22T15:35:21Z</dcterms:modified>
</cp:coreProperties>
</file>