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01" r:id="rId3"/>
    <p:sldId id="302" r:id="rId4"/>
    <p:sldId id="303" r:id="rId5"/>
    <p:sldId id="297" r:id="rId6"/>
    <p:sldId id="305" r:id="rId7"/>
    <p:sldId id="304" r:id="rId8"/>
    <p:sldId id="310" r:id="rId9"/>
    <p:sldId id="306" r:id="rId10"/>
    <p:sldId id="307" r:id="rId11"/>
    <p:sldId id="308" r:id="rId12"/>
    <p:sldId id="309" r:id="rId13"/>
    <p:sldId id="300" r:id="rId14"/>
  </p:sldIdLst>
  <p:sldSz cx="9144000" cy="6858000" type="screen4x3"/>
  <p:notesSz cx="6867525" cy="99949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24" autoAdjust="0"/>
    <p:restoredTop sz="94590" autoAdjust="0"/>
  </p:normalViewPr>
  <p:slideViewPr>
    <p:cSldViewPr>
      <p:cViewPr varScale="1">
        <p:scale>
          <a:sx n="81" d="100"/>
          <a:sy n="81" d="100"/>
        </p:scale>
        <p:origin x="118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753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smtClean="0"/>
              <a:t>Klik for at redigere i master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da-DK" noProof="0" smtClean="0"/>
              <a:t>Klik for at redigere i master</a:t>
            </a:r>
            <a:endParaRPr 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da-DK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898525" y="3165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a-DK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0820023"/>
      </p:ext>
    </p:extLst>
  </p:cSld>
  <p:clrMapOvr>
    <a:masterClrMapping/>
  </p:clrMapOvr>
  <p:transition spd="slow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3875758"/>
      </p:ext>
    </p:extLst>
  </p:cSld>
  <p:clrMapOvr>
    <a:masterClrMapping/>
  </p:clrMapOvr>
  <p:transition spd="slow">
    <p:strips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og clipart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multimedieklip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da-DK" smtClean="0"/>
              <a:t>Klik på ikonet for at tilføje et multimedieklip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3194285"/>
      </p:ext>
    </p:extLst>
  </p:cSld>
  <p:clrMapOvr>
    <a:masterClrMapping/>
  </p:clrMapOvr>
  <p:transition spd="slow">
    <p:strips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iagram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da-DK" smtClean="0"/>
              <a:t>Klik på ikonet for at tilføje et diagram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0071623"/>
      </p:ext>
    </p:extLst>
  </p:cSld>
  <p:clrMapOvr>
    <a:masterClrMapping/>
  </p:clrMapOvr>
  <p:transition spd="slow">
    <p:strips dir="l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abel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da-DK" smtClean="0"/>
              <a:t>Klik på ikonet for at tilføje en tabel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2227777"/>
      </p:ext>
    </p:extLst>
  </p:cSld>
  <p:clrMapOvr>
    <a:masterClrMapping/>
  </p:clrMapOvr>
  <p:transition spd="slow">
    <p:strips dir="l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el, diagram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iagram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r>
              <a:rPr lang="da-DK" smtClean="0"/>
              <a:t>Klik på ikonet for at tilføje et diagram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2115636"/>
      </p:ext>
    </p:extLst>
  </p:cSld>
  <p:clrMapOvr>
    <a:masterClrMapping/>
  </p:clrMapOvr>
  <p:transition spd="slow">
    <p:strips dir="l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og diagram eller organisations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da-DK" smtClean="0"/>
              <a:t>Klik på ikonet for at tilføje SmartArt-grafik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7915000"/>
      </p:ext>
    </p:extLst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457200"/>
            <a:ext cx="7317432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5632502"/>
      </p:ext>
    </p:extLst>
  </p:cSld>
  <p:clrMapOvr>
    <a:masterClrMapping/>
  </p:clrMapOvr>
  <p:transition spd="slow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9615638"/>
      </p:ext>
    </p:extLst>
  </p:cSld>
  <p:clrMapOvr>
    <a:masterClrMapping/>
  </p:clrMapOvr>
  <p:transition spd="slow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4958865"/>
      </p:ext>
    </p:extLst>
  </p:cSld>
  <p:clrMapOvr>
    <a:masterClrMapping/>
  </p:clrMapOvr>
  <p:transition spd="slow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1222756"/>
      </p:ext>
    </p:extLst>
  </p:cSld>
  <p:clrMapOvr>
    <a:masterClrMapping/>
  </p:clrMapOvr>
  <p:transition spd="slow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1578345"/>
      </p:ext>
    </p:extLst>
  </p:cSld>
  <p:clrMapOvr>
    <a:masterClrMapping/>
  </p:clrMapOvr>
  <p:transition spd="slow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8723467"/>
      </p:ext>
    </p:extLst>
  </p:cSld>
  <p:clrMapOvr>
    <a:masterClrMapping/>
  </p:clrMapOvr>
  <p:transition spd="slow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9500827"/>
      </p:ext>
    </p:extLst>
  </p:cSld>
  <p:clrMapOvr>
    <a:masterClrMapping/>
  </p:clrMapOvr>
  <p:transition spd="slow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8682223"/>
      </p:ext>
    </p:extLst>
  </p:cSld>
  <p:clrMapOvr>
    <a:masterClrMapping/>
  </p:clrMapOvr>
  <p:transition spd="slow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62000">
              <a:schemeClr val="accent3">
                <a:lumMod val="0"/>
                <a:lumOff val="100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Klik</a:t>
            </a:r>
            <a:r>
              <a:rPr lang="en-US" dirty="0" smtClean="0"/>
              <a:t> for at </a:t>
            </a:r>
            <a:r>
              <a:rPr lang="en-US" dirty="0" err="1" smtClean="0"/>
              <a:t>redigere</a:t>
            </a:r>
            <a:r>
              <a:rPr lang="en-US" dirty="0" smtClean="0"/>
              <a:t> </a:t>
            </a:r>
            <a:r>
              <a:rPr lang="en-US" dirty="0" err="1" smtClean="0"/>
              <a:t>titeltypografien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masteren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Klik</a:t>
            </a:r>
            <a:r>
              <a:rPr lang="en-US" dirty="0" smtClean="0"/>
              <a:t> for at </a:t>
            </a:r>
            <a:r>
              <a:rPr lang="en-US" dirty="0" err="1" smtClean="0"/>
              <a:t>redigere</a:t>
            </a:r>
            <a:r>
              <a:rPr lang="en-US" dirty="0" smtClean="0"/>
              <a:t> </a:t>
            </a:r>
            <a:r>
              <a:rPr lang="en-US" dirty="0" err="1" smtClean="0"/>
              <a:t>teksttypografien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masteren</a:t>
            </a:r>
            <a:endParaRPr lang="en-US" dirty="0" smtClean="0"/>
          </a:p>
          <a:p>
            <a:pPr lvl="1"/>
            <a:r>
              <a:rPr lang="en-US" dirty="0" err="1" smtClean="0"/>
              <a:t>Andet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Tredje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Fjerde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Femte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fld id="{30748AA5-CE77-41E1-BEAE-72F728948B96}" type="datetimeFigureOut">
              <a:rPr lang="da-DK" smtClean="0"/>
              <a:t>01-05-2016</a:t>
            </a:fld>
            <a:endParaRPr lang="da-DK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da-DK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00C1D34-E213-412F-8B2E-1C0291635E49}" type="slidenum">
              <a:rPr lang="da-DK" smtClean="0"/>
              <a:t>‹nr.›</a:t>
            </a:fld>
            <a:endParaRPr lang="da-DK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050925" y="14890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a-DK"/>
          </a:p>
        </p:txBody>
      </p:sp>
      <p:pic>
        <p:nvPicPr>
          <p:cNvPr id="2057" name="Picture 9" descr="D:\Data\Webdesign\dividers\r53.gif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5" y="1752600"/>
            <a:ext cx="547687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8229600" y="228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a-DK"/>
          </a:p>
        </p:txBody>
      </p:sp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4236">
            <a:off x="8028384" y="223687"/>
            <a:ext cx="887016" cy="7717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>
              <a:lumMod val="50000"/>
            </a:schemeClr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n"/>
        <a:defRPr kumimoji="1" sz="3200">
          <a:solidFill>
            <a:schemeClr val="bg2">
              <a:lumMod val="60000"/>
              <a:lumOff val="40000"/>
            </a:schemeClr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–"/>
        <a:defRPr kumimoji="1" sz="2800">
          <a:solidFill>
            <a:schemeClr val="bg2">
              <a:lumMod val="60000"/>
              <a:lumOff val="40000"/>
            </a:schemeClr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0000"/>
        <a:buFont typeface="Monotype Sorts" pitchFamily="2" charset="2"/>
        <a:buChar char="n"/>
        <a:defRPr kumimoji="1" sz="2400">
          <a:solidFill>
            <a:schemeClr val="bg2">
              <a:lumMod val="60000"/>
              <a:lumOff val="40000"/>
            </a:schemeClr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bg2">
              <a:lumMod val="60000"/>
              <a:lumOff val="40000"/>
            </a:schemeClr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bg2">
              <a:lumMod val="60000"/>
              <a:lumOff val="40000"/>
            </a:schemeClr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143000"/>
          </a:xfrm>
        </p:spPr>
        <p:txBody>
          <a:bodyPr/>
          <a:lstStyle/>
          <a:p>
            <a:r>
              <a:rPr lang="da-DK" dirty="0" smtClean="0"/>
              <a:t>Styresystemet &amp; div. software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403648" y="2230016"/>
            <a:ext cx="6912768" cy="838944"/>
          </a:xfrm>
        </p:spPr>
        <p:txBody>
          <a:bodyPr/>
          <a:lstStyle/>
          <a:p>
            <a:pPr algn="r"/>
            <a:r>
              <a:rPr lang="da-DK" dirty="0" smtClean="0"/>
              <a:t>… mange IT-fagudtryk !!</a:t>
            </a:r>
            <a:endParaRPr lang="da-DK" dirty="0"/>
          </a:p>
        </p:txBody>
      </p:sp>
      <p:sp>
        <p:nvSpPr>
          <p:cNvPr id="5" name="Tekstboks 4"/>
          <p:cNvSpPr txBox="1"/>
          <p:nvPr/>
        </p:nvSpPr>
        <p:spPr>
          <a:xfrm>
            <a:off x="755576" y="6156012"/>
            <a:ext cx="7700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>
                <a:solidFill>
                  <a:srgbClr val="000000"/>
                </a:solidFill>
              </a:rPr>
              <a:t>v/Søren Noah:  snn@knord.dk      www.noah2900.dk/hgweb </a:t>
            </a:r>
            <a:endParaRPr lang="da-DK" b="1" dirty="0">
              <a:solidFill>
                <a:srgbClr val="000000"/>
              </a:solidFill>
            </a:endParaRP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12694">
            <a:off x="1110689" y="3370366"/>
            <a:ext cx="2475359" cy="16472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kstfelt 5"/>
          <p:cNvSpPr txBox="1"/>
          <p:nvPr/>
        </p:nvSpPr>
        <p:spPr>
          <a:xfrm rot="20037189">
            <a:off x="336014" y="3394179"/>
            <a:ext cx="1880439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solidFill>
                  <a:srgbClr val="000000"/>
                </a:solidFill>
              </a:rPr>
              <a:t>Steve Jobs (Apple)</a:t>
            </a:r>
            <a:endParaRPr lang="da-DK" sz="1400" b="1" dirty="0">
              <a:solidFill>
                <a:srgbClr val="000000"/>
              </a:solidFill>
            </a:endParaRPr>
          </a:p>
        </p:txBody>
      </p:sp>
      <p:sp>
        <p:nvSpPr>
          <p:cNvPr id="7" name="Tekstfelt 6"/>
          <p:cNvSpPr txBox="1"/>
          <p:nvPr/>
        </p:nvSpPr>
        <p:spPr>
          <a:xfrm>
            <a:off x="2436958" y="4705399"/>
            <a:ext cx="2160240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solidFill>
                  <a:srgbClr val="000000"/>
                </a:solidFill>
              </a:rPr>
              <a:t>Bill Gates (Microsoft)</a:t>
            </a:r>
            <a:endParaRPr lang="da-DK" sz="1400" b="1" dirty="0">
              <a:solidFill>
                <a:srgbClr val="000000"/>
              </a:solidFill>
            </a:endParaRPr>
          </a:p>
        </p:txBody>
      </p:sp>
      <p:sp>
        <p:nvSpPr>
          <p:cNvPr id="8" name="Venstrepil 7"/>
          <p:cNvSpPr/>
          <p:nvPr/>
        </p:nvSpPr>
        <p:spPr bwMode="auto">
          <a:xfrm>
            <a:off x="4211960" y="3548067"/>
            <a:ext cx="3384376" cy="817037"/>
          </a:xfrm>
          <a:prstGeom prst="leftArrow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Stamp" panose="020B7200000000000000" pitchFamily="34" charset="0"/>
              </a:rPr>
              <a:t>Venner og fjender</a:t>
            </a:r>
            <a:r>
              <a:rPr kumimoji="0" lang="da-DK" b="0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Stamp" panose="020B7200000000000000" pitchFamily="34" charset="0"/>
              </a:rPr>
              <a:t> …</a:t>
            </a:r>
            <a:endParaRPr kumimoji="0" lang="da-DK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Stamp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487978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Tastatur-genveje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De fleste </a:t>
            </a:r>
            <a:r>
              <a:rPr lang="da-DK" dirty="0" err="1" smtClean="0"/>
              <a:t>computer-programmer</a:t>
            </a:r>
            <a:r>
              <a:rPr lang="da-DK" dirty="0" smtClean="0"/>
              <a:t> har en masse genveje, som gør arbejdet hurtigere og nemmere – OG det mindsker risikoen for de såkaldte </a:t>
            </a:r>
            <a:r>
              <a:rPr lang="da-DK" dirty="0" smtClean="0">
                <a:solidFill>
                  <a:srgbClr val="FF0000"/>
                </a:solidFill>
              </a:rPr>
              <a:t>museskader</a:t>
            </a:r>
            <a:r>
              <a:rPr lang="da-DK" dirty="0" smtClean="0"/>
              <a:t> </a:t>
            </a:r>
            <a:r>
              <a:rPr lang="da-DK" dirty="0" smtClean="0"/>
              <a:t>! Eksempler:</a:t>
            </a:r>
            <a:endParaRPr lang="da-DK" dirty="0" smtClean="0"/>
          </a:p>
          <a:p>
            <a:pPr lvl="1"/>
            <a:r>
              <a:rPr lang="da-DK" dirty="0" err="1" smtClean="0"/>
              <a:t>Ctrl+S</a:t>
            </a:r>
            <a:r>
              <a:rPr lang="da-DK" dirty="0" smtClean="0"/>
              <a:t> er det samme som at klikke på Gem-knappen øverst til venstre</a:t>
            </a:r>
          </a:p>
          <a:p>
            <a:pPr lvl="1"/>
            <a:r>
              <a:rPr lang="da-DK" dirty="0" err="1" smtClean="0"/>
              <a:t>Ctrl+Z</a:t>
            </a:r>
            <a:r>
              <a:rPr lang="da-DK" dirty="0" smtClean="0"/>
              <a:t> er som klik på ”Fortryd”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34461287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Software-typer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4632" cy="4114800"/>
          </a:xfrm>
        </p:spPr>
        <p:txBody>
          <a:bodyPr/>
          <a:lstStyle/>
          <a:p>
            <a:r>
              <a:rPr lang="da-DK" sz="2000" dirty="0" smtClean="0"/>
              <a:t>Office-programmer (kontor-programmer som Word, Excel, </a:t>
            </a:r>
            <a:r>
              <a:rPr lang="da-DK" sz="2000" dirty="0" err="1" smtClean="0"/>
              <a:t>Powerpoint</a:t>
            </a:r>
            <a:r>
              <a:rPr lang="da-DK" sz="2000" dirty="0" smtClean="0"/>
              <a:t>, Access, Outlook ..)</a:t>
            </a:r>
          </a:p>
          <a:p>
            <a:r>
              <a:rPr lang="da-DK" sz="2000" dirty="0" smtClean="0"/>
              <a:t>Layout-programmer (DTP) til papir/tryk og webdesign</a:t>
            </a:r>
          </a:p>
          <a:p>
            <a:r>
              <a:rPr lang="da-DK" sz="2000" dirty="0" smtClean="0"/>
              <a:t>Browsere (til at vise </a:t>
            </a:r>
            <a:r>
              <a:rPr lang="da-DK" sz="2000" dirty="0" err="1" smtClean="0"/>
              <a:t>web-sider</a:t>
            </a:r>
            <a:r>
              <a:rPr lang="da-DK" sz="2000" dirty="0" smtClean="0"/>
              <a:t> på nettet)</a:t>
            </a:r>
          </a:p>
          <a:p>
            <a:r>
              <a:rPr lang="da-DK" sz="2000" dirty="0" smtClean="0"/>
              <a:t>Grafikprogrammer</a:t>
            </a:r>
          </a:p>
          <a:p>
            <a:r>
              <a:rPr lang="da-DK" sz="2000" dirty="0" smtClean="0"/>
              <a:t>Økonomistyring (f.eks. E-</a:t>
            </a:r>
            <a:r>
              <a:rPr lang="da-DK" sz="2000" dirty="0" err="1" smtClean="0"/>
              <a:t>conomic</a:t>
            </a:r>
            <a:r>
              <a:rPr lang="da-DK" sz="2000" dirty="0"/>
              <a:t> </a:t>
            </a:r>
            <a:r>
              <a:rPr lang="da-DK" sz="2000" dirty="0" smtClean="0"/>
              <a:t>og Axapta)</a:t>
            </a:r>
          </a:p>
          <a:p>
            <a:r>
              <a:rPr lang="da-DK" sz="2000" dirty="0" smtClean="0"/>
              <a:t>CAD/CAM til design og produktion af … ting</a:t>
            </a:r>
          </a:p>
          <a:p>
            <a:r>
              <a:rPr lang="da-DK" sz="2000" dirty="0" smtClean="0"/>
              <a:t>Multimedie, undervisning og spil</a:t>
            </a:r>
          </a:p>
          <a:p>
            <a:r>
              <a:rPr lang="da-DK" sz="2000" dirty="0" smtClean="0"/>
              <a:t>Talesyntese og talegengivelse – super </a:t>
            </a:r>
            <a:r>
              <a:rPr lang="da-DK" sz="2000" dirty="0" err="1" smtClean="0"/>
              <a:t>hjølp</a:t>
            </a:r>
            <a:r>
              <a:rPr lang="da-DK" sz="2000" dirty="0" smtClean="0"/>
              <a:t> til døve, blinde og ordblinde m.fl.</a:t>
            </a:r>
          </a:p>
          <a:p>
            <a:r>
              <a:rPr lang="da-DK" sz="2000" dirty="0" smtClean="0"/>
              <a:t>Værktøjsprogrammer … ikke så </a:t>
            </a:r>
            <a:r>
              <a:rPr lang="da-DK" sz="2000" dirty="0" err="1" smtClean="0"/>
              <a:t>sexy</a:t>
            </a:r>
            <a:r>
              <a:rPr lang="da-DK" sz="2000" dirty="0" smtClean="0"/>
              <a:t>. Men nødvendige for at holde computeren </a:t>
            </a:r>
            <a:r>
              <a:rPr lang="da-DK" sz="2000" dirty="0" smtClean="0"/>
              <a:t>velfungerende (f.eks. </a:t>
            </a:r>
            <a:r>
              <a:rPr lang="da-DK" sz="2000" dirty="0"/>
              <a:t>a</a:t>
            </a:r>
            <a:r>
              <a:rPr lang="da-DK" sz="2000" dirty="0" smtClean="0"/>
              <a:t>ntivirusprogram)</a:t>
            </a:r>
            <a:endParaRPr lang="da-DK" sz="2000" dirty="0" smtClean="0"/>
          </a:p>
        </p:txBody>
      </p:sp>
    </p:spTree>
    <p:extLst>
      <p:ext uri="{BB962C8B-B14F-4D97-AF65-F5344CB8AC3E}">
        <p14:creationId xmlns:p14="http://schemas.microsoft.com/office/powerpoint/2010/main" val="3081439560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Licens = betaling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Det mest normale er: én licens pr. PC men man kan også opleve licens til f.eks. </a:t>
            </a:r>
            <a:r>
              <a:rPr lang="da-DK" dirty="0"/>
              <a:t>e</a:t>
            </a:r>
            <a:r>
              <a:rPr lang="da-DK" dirty="0" smtClean="0"/>
              <a:t>n husstand eller 3 maskiner </a:t>
            </a:r>
            <a:r>
              <a:rPr lang="da-DK" dirty="0" err="1" smtClean="0"/>
              <a:t>osv</a:t>
            </a:r>
            <a:endParaRPr lang="da-DK" dirty="0" smtClean="0"/>
          </a:p>
          <a:p>
            <a:r>
              <a:rPr lang="da-DK" dirty="0" smtClean="0"/>
              <a:t>Shareware (afprøv og betal så)</a:t>
            </a:r>
          </a:p>
          <a:p>
            <a:r>
              <a:rPr lang="da-DK" dirty="0" smtClean="0"/>
              <a:t>Freeware (koster gratis, f.eks. iTunes)</a:t>
            </a:r>
          </a:p>
          <a:p>
            <a:r>
              <a:rPr lang="da-DK" dirty="0" smtClean="0"/>
              <a:t>Open Source (f.eks. </a:t>
            </a:r>
            <a:r>
              <a:rPr lang="da-DK" dirty="0"/>
              <a:t>s</a:t>
            </a:r>
            <a:r>
              <a:rPr lang="da-DK" dirty="0" smtClean="0"/>
              <a:t>tyresystemet Linux</a:t>
            </a:r>
            <a:r>
              <a:rPr lang="da-DK" dirty="0"/>
              <a:t> </a:t>
            </a:r>
            <a:r>
              <a:rPr lang="da-DK" dirty="0" smtClean="0"/>
              <a:t>og kontorpakken Open Office)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56272422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Det svære valg …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5182344" cy="4114800"/>
          </a:xfrm>
        </p:spPr>
        <p:txBody>
          <a:bodyPr/>
          <a:lstStyle/>
          <a:p>
            <a:r>
              <a:rPr lang="da-DK" dirty="0" smtClean="0"/>
              <a:t>Hvad skal jeg vælge ?</a:t>
            </a:r>
          </a:p>
          <a:p>
            <a:r>
              <a:rPr lang="da-DK" dirty="0" smtClean="0"/>
              <a:t>Hvad skal den bruges til ?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Hvad afgør mit valg ?</a:t>
            </a:r>
          </a:p>
          <a:p>
            <a:pPr lvl="1"/>
            <a:r>
              <a:rPr lang="da-DK" dirty="0" smtClean="0"/>
              <a:t>Pris </a:t>
            </a:r>
            <a:r>
              <a:rPr lang="da-DK" smtClean="0"/>
              <a:t>(Windows)</a:t>
            </a:r>
            <a:endParaRPr lang="da-DK" dirty="0" smtClean="0"/>
          </a:p>
          <a:p>
            <a:pPr lvl="1"/>
            <a:r>
              <a:rPr lang="da-DK" dirty="0" smtClean="0"/>
              <a:t>Krav til ydelse (spil)</a:t>
            </a:r>
          </a:p>
          <a:p>
            <a:pPr lvl="1"/>
            <a:r>
              <a:rPr lang="da-DK" dirty="0" smtClean="0"/>
              <a:t>Trend og branding (Apple)</a:t>
            </a:r>
            <a:br>
              <a:rPr lang="da-DK" dirty="0" smtClean="0"/>
            </a:br>
            <a:endParaRPr lang="da-DK" dirty="0" smtClean="0"/>
          </a:p>
          <a:p>
            <a:pPr lvl="1"/>
            <a:r>
              <a:rPr lang="da-DK" dirty="0" smtClean="0"/>
              <a:t>Stationær, bærbar el. tablet ?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140968"/>
            <a:ext cx="2544514" cy="206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947374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Styresystemet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da-DK" dirty="0" smtClean="0"/>
              <a:t>Enhver computer – stor som lille – har behov for et ”styresystem” ! </a:t>
            </a:r>
            <a:r>
              <a:rPr lang="da-DK" dirty="0"/>
              <a:t/>
            </a:r>
            <a:br>
              <a:rPr lang="da-DK" dirty="0"/>
            </a:br>
            <a:endParaRPr lang="da-DK" dirty="0" smtClean="0"/>
          </a:p>
          <a:p>
            <a:pPr lvl="1"/>
            <a:r>
              <a:rPr lang="da-DK" dirty="0" smtClean="0"/>
              <a:t>Andre udtryk kan være:</a:t>
            </a:r>
          </a:p>
          <a:p>
            <a:pPr lvl="2"/>
            <a:r>
              <a:rPr lang="da-DK" dirty="0" err="1" smtClean="0"/>
              <a:t>Operativ-system</a:t>
            </a:r>
            <a:endParaRPr lang="da-DK" dirty="0" smtClean="0"/>
          </a:p>
          <a:p>
            <a:pPr lvl="2"/>
            <a:r>
              <a:rPr lang="da-DK" dirty="0" smtClean="0"/>
              <a:t>Platform</a:t>
            </a:r>
            <a:br>
              <a:rPr lang="da-DK" dirty="0" smtClean="0"/>
            </a:br>
            <a:endParaRPr lang="da-DK" dirty="0" smtClean="0"/>
          </a:p>
          <a:p>
            <a:pPr lvl="1"/>
            <a:r>
              <a:rPr lang="da-DK" dirty="0" smtClean="0"/>
              <a:t>Styresystemet styrer også: </a:t>
            </a:r>
            <a:r>
              <a:rPr lang="da-DK" dirty="0" smtClean="0"/>
              <a:t>brugerfladen. Altså hvordan man betjener computeren.</a:t>
            </a:r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9384082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Styresystemet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Styresystemet ”styrer systemet” </a:t>
            </a:r>
            <a:r>
              <a:rPr lang="da-DK" dirty="0" smtClean="0">
                <a:sym typeface="Wingdings" panose="05000000000000000000" pitchFamily="2" charset="2"/>
              </a:rPr>
              <a:t> </a:t>
            </a:r>
            <a:r>
              <a:rPr lang="da-DK" dirty="0" err="1" smtClean="0">
                <a:sym typeface="Wingdings" panose="05000000000000000000" pitchFamily="2" charset="2"/>
              </a:rPr>
              <a:t>d.v.s</a:t>
            </a:r>
            <a:r>
              <a:rPr lang="da-DK" dirty="0" smtClean="0">
                <a:sym typeface="Wingdings" panose="05000000000000000000" pitchFamily="2" charset="2"/>
              </a:rPr>
              <a:t>. alt det forskellige arbejde mellem programmerne = </a:t>
            </a:r>
            <a:r>
              <a:rPr lang="da-DK" dirty="0" smtClean="0">
                <a:solidFill>
                  <a:srgbClr val="FF0000"/>
                </a:solidFill>
                <a:sym typeface="Wingdings" panose="05000000000000000000" pitchFamily="2" charset="2"/>
              </a:rPr>
              <a:t>software</a:t>
            </a:r>
            <a:r>
              <a:rPr lang="da-DK" dirty="0" smtClean="0">
                <a:sym typeface="Wingdings" panose="05000000000000000000" pitchFamily="2" charset="2"/>
              </a:rPr>
              <a:t/>
            </a:r>
            <a:br>
              <a:rPr lang="da-DK" dirty="0" smtClean="0">
                <a:sym typeface="Wingdings" panose="05000000000000000000" pitchFamily="2" charset="2"/>
              </a:rPr>
            </a:br>
            <a:endParaRPr lang="da-DK" dirty="0" smtClean="0">
              <a:sym typeface="Wingdings" panose="05000000000000000000" pitchFamily="2" charset="2"/>
            </a:endParaRPr>
          </a:p>
          <a:p>
            <a:r>
              <a:rPr lang="da-DK" smtClean="0">
                <a:sym typeface="Wingdings" panose="05000000000000000000" pitchFamily="2" charset="2"/>
              </a:rPr>
              <a:t>OG </a:t>
            </a:r>
            <a:r>
              <a:rPr lang="da-DK" dirty="0" smtClean="0">
                <a:sym typeface="Wingdings" panose="05000000000000000000" pitchFamily="2" charset="2"/>
              </a:rPr>
              <a:t>alt den forskellige </a:t>
            </a:r>
            <a:r>
              <a:rPr lang="da-DK" smtClean="0">
                <a:solidFill>
                  <a:srgbClr val="FF0000"/>
                </a:solidFill>
                <a:sym typeface="Wingdings" panose="05000000000000000000" pitchFamily="2" charset="2"/>
              </a:rPr>
              <a:t>hardware</a:t>
            </a:r>
            <a:r>
              <a:rPr lang="da-DK" smtClean="0">
                <a:sym typeface="Wingdings" panose="05000000000000000000" pitchFamily="2" charset="2"/>
              </a:rPr>
              <a:t> – altså selve </a:t>
            </a:r>
            <a:r>
              <a:rPr lang="da-DK" dirty="0" smtClean="0">
                <a:sym typeface="Wingdings" panose="05000000000000000000" pitchFamily="2" charset="2"/>
              </a:rPr>
              <a:t>computeren og det </a:t>
            </a:r>
            <a:r>
              <a:rPr lang="da-DK" smtClean="0">
                <a:sym typeface="Wingdings" panose="05000000000000000000" pitchFamily="2" charset="2"/>
              </a:rPr>
              <a:t>tilsluttede udstyr</a:t>
            </a:r>
            <a:endParaRPr lang="da-DK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15217181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Direktøren for det hele</a:t>
            </a:r>
            <a:endParaRPr lang="da-DK" dirty="0"/>
          </a:p>
        </p:txBody>
      </p:sp>
      <p:sp>
        <p:nvSpPr>
          <p:cNvPr id="4" name="Eksplosion 1 3"/>
          <p:cNvSpPr/>
          <p:nvPr/>
        </p:nvSpPr>
        <p:spPr bwMode="auto">
          <a:xfrm>
            <a:off x="3059832" y="2924944"/>
            <a:ext cx="3168352" cy="2880320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8" charset="0"/>
              </a:rPr>
              <a:t>STYRE-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2000" b="1" dirty="0" smtClean="0">
                <a:solidFill>
                  <a:schemeClr val="bg2"/>
                </a:solidFill>
                <a:latin typeface="Times New Roman" pitchFamily="18" charset="0"/>
              </a:rPr>
              <a:t>SYSTEMET</a:t>
            </a:r>
            <a:endParaRPr kumimoji="0" lang="da-DK" sz="20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kstfelt 4"/>
          <p:cNvSpPr txBox="1"/>
          <p:nvPr/>
        </p:nvSpPr>
        <p:spPr>
          <a:xfrm>
            <a:off x="6012160" y="2428654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bg2"/>
                </a:solidFill>
              </a:rPr>
              <a:t>Mus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6" name="Tekstfelt 5"/>
          <p:cNvSpPr txBox="1"/>
          <p:nvPr/>
        </p:nvSpPr>
        <p:spPr>
          <a:xfrm>
            <a:off x="6228184" y="3426242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bg2"/>
                </a:solidFill>
              </a:rPr>
              <a:t>Mus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7" name="Tekstfelt 6"/>
          <p:cNvSpPr txBox="1"/>
          <p:nvPr/>
        </p:nvSpPr>
        <p:spPr>
          <a:xfrm>
            <a:off x="6404374" y="4734436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bg2"/>
                </a:solidFill>
              </a:rPr>
              <a:t>Mus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8" name="Tekstfelt 7"/>
          <p:cNvSpPr txBox="1"/>
          <p:nvPr/>
        </p:nvSpPr>
        <p:spPr>
          <a:xfrm>
            <a:off x="5116586" y="5755322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bg2"/>
                </a:solidFill>
              </a:rPr>
              <a:t>Mus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9" name="Tekstfelt 8"/>
          <p:cNvSpPr txBox="1"/>
          <p:nvPr/>
        </p:nvSpPr>
        <p:spPr>
          <a:xfrm>
            <a:off x="3268459" y="5946387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bg2"/>
                </a:solidFill>
              </a:rPr>
              <a:t>Mus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10" name="Tekstfelt 9"/>
          <p:cNvSpPr txBox="1"/>
          <p:nvPr/>
        </p:nvSpPr>
        <p:spPr>
          <a:xfrm>
            <a:off x="2123728" y="5208797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bg2"/>
                </a:solidFill>
              </a:rPr>
              <a:t>Mus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11" name="Tekstfelt 10"/>
          <p:cNvSpPr txBox="1"/>
          <p:nvPr/>
        </p:nvSpPr>
        <p:spPr>
          <a:xfrm>
            <a:off x="1547664" y="4365104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bg2"/>
                </a:solidFill>
              </a:rPr>
              <a:t>Mus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12" name="Tekstfelt 11"/>
          <p:cNvSpPr txBox="1"/>
          <p:nvPr/>
        </p:nvSpPr>
        <p:spPr>
          <a:xfrm>
            <a:off x="1666528" y="3336745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bg2"/>
                </a:solidFill>
              </a:rPr>
              <a:t>Mus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13" name="Tekstfelt 12"/>
          <p:cNvSpPr txBox="1"/>
          <p:nvPr/>
        </p:nvSpPr>
        <p:spPr>
          <a:xfrm>
            <a:off x="2123728" y="2599155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bg2"/>
                </a:solidFill>
              </a:rPr>
              <a:t>Mus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14" name="Tekstfelt 13"/>
          <p:cNvSpPr txBox="1"/>
          <p:nvPr/>
        </p:nvSpPr>
        <p:spPr>
          <a:xfrm>
            <a:off x="3850477" y="2274514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bg2"/>
                </a:solidFill>
              </a:rPr>
              <a:t>Mus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15" name="Tekstfelt 14"/>
          <p:cNvSpPr txBox="1"/>
          <p:nvPr/>
        </p:nvSpPr>
        <p:spPr>
          <a:xfrm>
            <a:off x="6012160" y="2385111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2"/>
                </a:solidFill>
              </a:rPr>
              <a:t>Mus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16" name="Tekstfelt 15"/>
          <p:cNvSpPr txBox="1"/>
          <p:nvPr/>
        </p:nvSpPr>
        <p:spPr>
          <a:xfrm>
            <a:off x="6228184" y="3382699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2"/>
                </a:solidFill>
              </a:rPr>
              <a:t>Excel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17" name="Tekstfelt 16"/>
          <p:cNvSpPr txBox="1"/>
          <p:nvPr/>
        </p:nvSpPr>
        <p:spPr>
          <a:xfrm>
            <a:off x="6404374" y="4690893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2"/>
                </a:solidFill>
              </a:rPr>
              <a:t>Skærm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18" name="Tekstfelt 17"/>
          <p:cNvSpPr txBox="1"/>
          <p:nvPr/>
        </p:nvSpPr>
        <p:spPr>
          <a:xfrm>
            <a:off x="5116586" y="5711779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chemeClr val="bg2"/>
                </a:solidFill>
              </a:rPr>
              <a:t>Firefox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19" name="Tekstfelt 18"/>
          <p:cNvSpPr txBox="1"/>
          <p:nvPr/>
        </p:nvSpPr>
        <p:spPr>
          <a:xfrm>
            <a:off x="3190156" y="5967069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2"/>
                </a:solidFill>
              </a:rPr>
              <a:t>Word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20" name="Tekstfelt 19"/>
          <p:cNvSpPr txBox="1"/>
          <p:nvPr/>
        </p:nvSpPr>
        <p:spPr>
          <a:xfrm>
            <a:off x="2123728" y="5165254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2"/>
                </a:solidFill>
              </a:rPr>
              <a:t>Printer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21" name="Tekstfelt 20"/>
          <p:cNvSpPr txBox="1"/>
          <p:nvPr/>
        </p:nvSpPr>
        <p:spPr>
          <a:xfrm>
            <a:off x="1547664" y="4321561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2"/>
                </a:solidFill>
              </a:rPr>
              <a:t>Mus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22" name="Tekstfelt 21"/>
          <p:cNvSpPr txBox="1"/>
          <p:nvPr/>
        </p:nvSpPr>
        <p:spPr>
          <a:xfrm>
            <a:off x="1666528" y="3293202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2"/>
                </a:solidFill>
              </a:rPr>
              <a:t>Paint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23" name="Tekstfelt 22"/>
          <p:cNvSpPr txBox="1"/>
          <p:nvPr/>
        </p:nvSpPr>
        <p:spPr>
          <a:xfrm>
            <a:off x="2123728" y="2555612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2"/>
                </a:solidFill>
              </a:rPr>
              <a:t>Internet</a:t>
            </a:r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24" name="Tekstfelt 23"/>
          <p:cNvSpPr txBox="1"/>
          <p:nvPr/>
        </p:nvSpPr>
        <p:spPr>
          <a:xfrm>
            <a:off x="3850477" y="2230971"/>
            <a:ext cx="1152128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bg2"/>
                </a:solidFill>
              </a:rPr>
              <a:t>iTunes</a:t>
            </a:r>
            <a:endParaRPr lang="da-DK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12765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Styresystem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Hvis man køber en Mac, så hedder styresystemet </a:t>
            </a:r>
            <a:r>
              <a:rPr lang="da-DK" dirty="0" smtClean="0">
                <a:solidFill>
                  <a:srgbClr val="FF0000"/>
                </a:solidFill>
              </a:rPr>
              <a:t>OS-X</a:t>
            </a:r>
            <a:r>
              <a:rPr lang="da-DK" dirty="0" smtClean="0"/>
              <a:t> … (OS-10)</a:t>
            </a:r>
          </a:p>
          <a:p>
            <a:r>
              <a:rPr lang="da-DK" dirty="0" smtClean="0"/>
              <a:t>Køber man en PC, så hedder det sikkert </a:t>
            </a:r>
            <a:r>
              <a:rPr lang="da-DK" dirty="0" smtClean="0">
                <a:solidFill>
                  <a:srgbClr val="FF0000"/>
                </a:solidFill>
              </a:rPr>
              <a:t>Windows</a:t>
            </a:r>
          </a:p>
          <a:p>
            <a:pPr lvl="1"/>
            <a:r>
              <a:rPr lang="da-DK" dirty="0" smtClean="0"/>
              <a:t>Windows 7 (kom i 2010)</a:t>
            </a:r>
          </a:p>
          <a:p>
            <a:pPr lvl="1"/>
            <a:r>
              <a:rPr lang="da-DK" dirty="0" smtClean="0"/>
              <a:t>Windows 8 (fungerer også med ”touch-screen” = man kan trykke på skærmen med sine </a:t>
            </a:r>
            <a:r>
              <a:rPr lang="da-DK" dirty="0" smtClean="0"/>
              <a:t>små </a:t>
            </a:r>
            <a:r>
              <a:rPr lang="da-DK" dirty="0" smtClean="0"/>
              <a:t>fingre</a:t>
            </a:r>
            <a:r>
              <a:rPr lang="da-DK" dirty="0" smtClean="0"/>
              <a:t>)</a:t>
            </a:r>
          </a:p>
          <a:p>
            <a:pPr lvl="1"/>
            <a:r>
              <a:rPr lang="da-DK" dirty="0" smtClean="0"/>
              <a:t>Windows 10 hedder den </a:t>
            </a:r>
            <a:r>
              <a:rPr lang="da-DK" dirty="0" smtClean="0"/>
              <a:t>nyeste  </a:t>
            </a:r>
            <a:r>
              <a:rPr lang="da-DK" dirty="0" smtClean="0"/>
              <a:t>…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38615692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Filformater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39552" y="1981200"/>
            <a:ext cx="3816424" cy="4114800"/>
          </a:xfrm>
        </p:spPr>
        <p:txBody>
          <a:bodyPr/>
          <a:lstStyle/>
          <a:p>
            <a:r>
              <a:rPr lang="da-DK" dirty="0" smtClean="0"/>
              <a:t>ALT på din computer er gemt i filer, som har en eller anden ”endelse” f.eks. som her: ”danskstil.</a:t>
            </a:r>
            <a:r>
              <a:rPr lang="da-DK" dirty="0" smtClean="0">
                <a:solidFill>
                  <a:srgbClr val="FF0000"/>
                </a:solidFill>
              </a:rPr>
              <a:t>doc”</a:t>
            </a:r>
            <a:br>
              <a:rPr lang="da-DK" dirty="0" smtClean="0">
                <a:solidFill>
                  <a:srgbClr val="FF0000"/>
                </a:solidFill>
              </a:rPr>
            </a:br>
            <a:endParaRPr lang="da-DK" dirty="0" smtClean="0">
              <a:solidFill>
                <a:srgbClr val="FF0000"/>
              </a:solidFill>
            </a:endParaRPr>
          </a:p>
          <a:p>
            <a:pPr lvl="1"/>
            <a:r>
              <a:rPr lang="da-DK" sz="2000" dirty="0" err="1" smtClean="0"/>
              <a:t>Fil-format</a:t>
            </a:r>
            <a:endParaRPr lang="da-DK" sz="2000" dirty="0" smtClean="0"/>
          </a:p>
          <a:p>
            <a:pPr lvl="1"/>
            <a:r>
              <a:rPr lang="da-DK" sz="2000" dirty="0" err="1" smtClean="0"/>
              <a:t>Fil-type</a:t>
            </a:r>
            <a:endParaRPr lang="da-DK" sz="2000" dirty="0" smtClean="0"/>
          </a:p>
          <a:p>
            <a:pPr lvl="1"/>
            <a:r>
              <a:rPr lang="da-DK" sz="2000" dirty="0" smtClean="0"/>
              <a:t>Fil-endelse</a:t>
            </a:r>
            <a:br>
              <a:rPr lang="da-DK" sz="2000" dirty="0" smtClean="0"/>
            </a:br>
            <a:r>
              <a:rPr lang="da-DK" sz="2000" dirty="0" smtClean="0"/>
              <a:t>…</a:t>
            </a:r>
            <a:r>
              <a:rPr lang="da-DK" sz="2000" dirty="0" smtClean="0"/>
              <a:t>er det samme !!</a:t>
            </a:r>
            <a:endParaRPr lang="da-DK" sz="2000" dirty="0"/>
          </a:p>
          <a:p>
            <a:endParaRPr lang="da-DK" dirty="0" smtClean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499992" y="1981200"/>
            <a:ext cx="4104456" cy="4114800"/>
          </a:xfrm>
        </p:spPr>
        <p:txBody>
          <a:bodyPr/>
          <a:lstStyle/>
          <a:p>
            <a:r>
              <a:rPr lang="da-DK" sz="2000" dirty="0">
                <a:solidFill>
                  <a:srgbClr val="FF0000"/>
                </a:solidFill>
              </a:rPr>
              <a:t>Program-filer</a:t>
            </a:r>
            <a:r>
              <a:rPr lang="da-DK" sz="2000" dirty="0"/>
              <a:t> skal man holde fingrene fra (fx: EXE</a:t>
            </a:r>
            <a:r>
              <a:rPr lang="da-DK" sz="2000" dirty="0" smtClean="0"/>
              <a:t>) samt filer som ligger i ”program-mapper”</a:t>
            </a:r>
            <a:br>
              <a:rPr lang="da-DK" sz="2000" dirty="0" smtClean="0"/>
            </a:br>
            <a:endParaRPr lang="da-DK" sz="2000" dirty="0"/>
          </a:p>
          <a:p>
            <a:r>
              <a:rPr lang="da-DK" sz="2000" dirty="0">
                <a:solidFill>
                  <a:srgbClr val="FF0000"/>
                </a:solidFill>
              </a:rPr>
              <a:t>Datafiler</a:t>
            </a:r>
            <a:r>
              <a:rPr lang="da-DK" sz="2000" dirty="0"/>
              <a:t> (fx: </a:t>
            </a:r>
            <a:r>
              <a:rPr lang="da-DK" sz="2000" dirty="0" smtClean="0"/>
              <a:t>DOC som er et Word-dokument og JPG som er en billedfil) kan man ændre, flytte og slette</a:t>
            </a:r>
            <a:br>
              <a:rPr lang="da-DK" sz="2000" dirty="0" smtClean="0"/>
            </a:br>
            <a:endParaRPr lang="da-DK" sz="2000" dirty="0"/>
          </a:p>
          <a:p>
            <a:r>
              <a:rPr lang="da-DK" sz="2000" dirty="0">
                <a:solidFill>
                  <a:srgbClr val="FF0000"/>
                </a:solidFill>
              </a:rPr>
              <a:t>Drivere</a:t>
            </a:r>
            <a:r>
              <a:rPr lang="da-DK" sz="2000" dirty="0"/>
              <a:t> (fx: DLL</a:t>
            </a:r>
            <a:r>
              <a:rPr lang="da-DK" sz="2000" dirty="0" smtClean="0"/>
              <a:t>) som tilpasser din hardware … skal </a:t>
            </a:r>
            <a:r>
              <a:rPr lang="da-DK" sz="2000" dirty="0" err="1" smtClean="0"/>
              <a:t>osse</a:t>
            </a:r>
            <a:r>
              <a:rPr lang="da-DK" sz="2000" dirty="0" smtClean="0"/>
              <a:t> have </a:t>
            </a:r>
            <a:r>
              <a:rPr lang="da-DK" sz="2000" dirty="0" smtClean="0"/>
              <a:t>lov at passe sig selv </a:t>
            </a:r>
            <a:r>
              <a:rPr lang="da-DK" sz="2000" dirty="0" smtClean="0">
                <a:sym typeface="Wingdings" panose="05000000000000000000" pitchFamily="2" charset="2"/>
              </a:rPr>
              <a:t></a:t>
            </a:r>
            <a:endParaRPr lang="da-DK" sz="2000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33793850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Filens ”sti”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536032"/>
          </a:xfrm>
        </p:spPr>
        <p:txBody>
          <a:bodyPr/>
          <a:lstStyle/>
          <a:p>
            <a:r>
              <a:rPr lang="da-DK" dirty="0" smtClean="0"/>
              <a:t>Alle filer på computeren har en ”sti” …</a:t>
            </a:r>
          </a:p>
          <a:p>
            <a:pPr lvl="1"/>
            <a:r>
              <a:rPr lang="da-DK" dirty="0" smtClean="0"/>
              <a:t>Et </a:t>
            </a:r>
            <a:r>
              <a:rPr lang="da-DK" dirty="0" smtClean="0">
                <a:solidFill>
                  <a:srgbClr val="FF0000"/>
                </a:solidFill>
              </a:rPr>
              <a:t>filnavn </a:t>
            </a:r>
            <a:r>
              <a:rPr lang="da-DK" dirty="0"/>
              <a:t>og</a:t>
            </a:r>
          </a:p>
          <a:p>
            <a:pPr lvl="1"/>
            <a:r>
              <a:rPr lang="da-DK" dirty="0" smtClean="0"/>
              <a:t>En </a:t>
            </a:r>
            <a:r>
              <a:rPr lang="da-DK" dirty="0">
                <a:solidFill>
                  <a:srgbClr val="FF0000"/>
                </a:solidFill>
              </a:rPr>
              <a:t>placering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536032"/>
          </a:xfrm>
        </p:spPr>
        <p:txBody>
          <a:bodyPr/>
          <a:lstStyle/>
          <a:p>
            <a:r>
              <a:rPr lang="da-DK" dirty="0" smtClean="0"/>
              <a:t>Sørg for at give filerne passende navne og …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/>
              <a:t>g</a:t>
            </a:r>
            <a:r>
              <a:rPr lang="da-DK" dirty="0" smtClean="0"/>
              <a:t>emme dem i overskuelige ”mappe-navne”</a:t>
            </a:r>
            <a:endParaRPr lang="da-DK" dirty="0"/>
          </a:p>
        </p:txBody>
      </p:sp>
      <p:sp>
        <p:nvSpPr>
          <p:cNvPr id="5" name="Tekstfelt 4"/>
          <p:cNvSpPr txBox="1"/>
          <p:nvPr/>
        </p:nvSpPr>
        <p:spPr>
          <a:xfrm>
            <a:off x="899592" y="5661248"/>
            <a:ext cx="7272808" cy="4001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000" dirty="0" smtClean="0">
                <a:solidFill>
                  <a:schemeClr val="bg2"/>
                </a:solidFill>
              </a:rPr>
              <a:t>C:\Users\Noah\Dokumenter\Private\Fester\</a:t>
            </a:r>
            <a:r>
              <a:rPr lang="da-DK" sz="2000" dirty="0" smtClean="0">
                <a:solidFill>
                  <a:srgbClr val="FF0000"/>
                </a:solidFill>
              </a:rPr>
              <a:t>Mormor90år.docx</a:t>
            </a:r>
            <a:endParaRPr lang="da-DK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358927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Filer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Kan hverken slettes, omdøbes eller flyttes, mens de er åbne !</a:t>
            </a:r>
          </a:p>
          <a:p>
            <a:r>
              <a:rPr lang="da-DK" dirty="0" smtClean="0"/>
              <a:t>Kan genskabes (findes frem) selv om de egentlig er blevet slettet. Skal dog ske lidt hurtigt og kræver ofte specielle programmer </a:t>
            </a:r>
            <a:endParaRPr lang="da-DK" dirty="0" smtClean="0"/>
          </a:p>
          <a:p>
            <a:pPr lvl="1"/>
            <a:r>
              <a:rPr lang="da-DK" dirty="0" smtClean="0"/>
              <a:t>H</a:t>
            </a:r>
            <a:r>
              <a:rPr lang="da-DK" dirty="0" smtClean="0"/>
              <a:t>arddisken sammenlignet med højhus, hvor folk siger op … men </a:t>
            </a:r>
            <a:r>
              <a:rPr lang="da-DK" dirty="0" err="1" smtClean="0"/>
              <a:t>bi’r</a:t>
            </a:r>
            <a:r>
              <a:rPr lang="da-DK" dirty="0" smtClean="0"/>
              <a:t> boende </a:t>
            </a:r>
            <a:r>
              <a:rPr lang="da-DK" dirty="0" smtClean="0">
                <a:sym typeface="Wingdings" panose="05000000000000000000" pitchFamily="2" charset="2"/>
              </a:rPr>
              <a:t>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5927914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Vedligeholdelse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Oprydning (slet ligegyldige ting)</a:t>
            </a:r>
          </a:p>
          <a:p>
            <a:r>
              <a:rPr lang="da-DK" dirty="0" err="1" smtClean="0"/>
              <a:t>Defragmentering</a:t>
            </a:r>
            <a:r>
              <a:rPr lang="da-DK" dirty="0" smtClean="0"/>
              <a:t> (bringer orden)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Scanning for spyware og virus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Special-programmer f.eks. </a:t>
            </a:r>
            <a:endParaRPr lang="da-DK" dirty="0" smtClean="0"/>
          </a:p>
          <a:p>
            <a:pPr lvl="1"/>
            <a:r>
              <a:rPr lang="da-DK" dirty="0" smtClean="0"/>
              <a:t>System </a:t>
            </a:r>
            <a:r>
              <a:rPr lang="da-DK" dirty="0" err="1" smtClean="0"/>
              <a:t>Mechanic</a:t>
            </a:r>
            <a:r>
              <a:rPr lang="da-DK" dirty="0" smtClean="0"/>
              <a:t> (koster penge)</a:t>
            </a:r>
          </a:p>
          <a:p>
            <a:pPr lvl="1"/>
            <a:r>
              <a:rPr lang="da-DK" dirty="0" err="1" smtClean="0"/>
              <a:t>CCleaner</a:t>
            </a:r>
            <a:r>
              <a:rPr lang="da-DK" dirty="0" smtClean="0"/>
              <a:t> (gratis)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56148068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ah_pp_skabelon">
  <a:themeElements>
    <a:clrScheme name="Kontortema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Kontorte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ontortema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ntortema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ntortem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noah_pp_skabelon</Template>
  <TotalTime>2647</TotalTime>
  <Words>489</Words>
  <Application>Microsoft Office PowerPoint</Application>
  <PresentationFormat>Skærmshow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9" baseType="lpstr">
      <vt:lpstr>Monotype Sorts</vt:lpstr>
      <vt:lpstr>Stamp</vt:lpstr>
      <vt:lpstr>Tahoma</vt:lpstr>
      <vt:lpstr>Times New Roman</vt:lpstr>
      <vt:lpstr>Wingdings</vt:lpstr>
      <vt:lpstr>noah_pp_skabelon</vt:lpstr>
      <vt:lpstr>Styresystemet &amp; div. software</vt:lpstr>
      <vt:lpstr>Styresystemet</vt:lpstr>
      <vt:lpstr>Styresystemet</vt:lpstr>
      <vt:lpstr>Direktøren for det hele</vt:lpstr>
      <vt:lpstr>Styresystem</vt:lpstr>
      <vt:lpstr>Filformater</vt:lpstr>
      <vt:lpstr>Filens ”sti”</vt:lpstr>
      <vt:lpstr>Filer</vt:lpstr>
      <vt:lpstr>Vedligeholdelse</vt:lpstr>
      <vt:lpstr>Tastatur-genveje</vt:lpstr>
      <vt:lpstr>Software-typer</vt:lpstr>
      <vt:lpstr>Licens = betaling</vt:lpstr>
      <vt:lpstr>Det svære valg …</vt:lpstr>
    </vt:vector>
  </TitlesOfParts>
  <Company>Niels Brock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Kontaktlærertimer</dc:title>
  <dc:creator>Søren Nielsen</dc:creator>
  <cp:lastModifiedBy>Søren Nielsen</cp:lastModifiedBy>
  <cp:revision>298</cp:revision>
  <cp:lastPrinted>2013-03-05T16:28:01Z</cp:lastPrinted>
  <dcterms:created xsi:type="dcterms:W3CDTF">2012-08-28T20:33:16Z</dcterms:created>
  <dcterms:modified xsi:type="dcterms:W3CDTF">2016-05-01T15:14:34Z</dcterms:modified>
</cp:coreProperties>
</file>