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71" r:id="rId9"/>
    <p:sldId id="266" r:id="rId10"/>
    <p:sldId id="264" r:id="rId11"/>
    <p:sldId id="265" r:id="rId12"/>
    <p:sldId id="267" r:id="rId13"/>
    <p:sldId id="268" r:id="rId14"/>
    <p:sldId id="272" r:id="rId15"/>
    <p:sldId id="269" r:id="rId16"/>
    <p:sldId id="270" r:id="rId17"/>
    <p:sldId id="273" r:id="rId18"/>
    <p:sldId id="274" r:id="rId1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FD27F-FC7E-45C4-A334-7DE25B40E0C9}" type="datetimeFigureOut">
              <a:rPr lang="da-DK" smtClean="0"/>
              <a:t>21-03-2017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48435-4C4B-4D9C-B397-08E632570E6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433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B27C-6EEB-4E47-B74D-5EA9945DD238}" type="datetime1">
              <a:rPr lang="da-DK" smtClean="0"/>
              <a:t>21-03-2017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557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1010-8E07-420B-B65B-AC05DB8876E9}" type="datetime1">
              <a:rPr lang="da-DK" smtClean="0"/>
              <a:t>21-03-2017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300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7882-D112-4655-84C4-33AEA383CBEA}" type="datetime1">
              <a:rPr lang="da-DK" smtClean="0"/>
              <a:t>21-03-2017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189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54A2F-C67C-4307-9A47-69B33D45A446}" type="datetime1">
              <a:rPr lang="da-DK" smtClean="0"/>
              <a:t>21-03-2017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812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06DE-891E-4FF2-8B4D-016423D13C8A}" type="datetime1">
              <a:rPr lang="da-DK" smtClean="0"/>
              <a:t>21-03-2017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098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0FEF-E49B-4CF5-A8CA-A63A3755A6D4}" type="datetime1">
              <a:rPr lang="da-DK" smtClean="0"/>
              <a:t>21-03-2017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961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5691-16F5-4663-AA84-8487790683E3}" type="datetime1">
              <a:rPr lang="da-DK" smtClean="0"/>
              <a:t>21-03-2017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525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6D60-5C64-43B9-9130-DCFCC5632798}" type="datetime1">
              <a:rPr lang="da-DK" smtClean="0"/>
              <a:t>21-03-2017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017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F83B-7F7C-4D59-ACC5-D21D2732F2C6}" type="datetime1">
              <a:rPr lang="da-DK" smtClean="0"/>
              <a:t>21-03-2017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594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D24D-583B-4604-B8B6-DB74AC7247B3}" type="datetime1">
              <a:rPr lang="da-DK" smtClean="0"/>
              <a:t>21-03-2017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5854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92AD-F725-43DE-AD8F-E7DE15EE7A6D}" type="datetime1">
              <a:rPr lang="da-DK" smtClean="0"/>
              <a:t>21-03-2017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119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26D06-5146-448B-B698-9A780F770A85}" type="datetime1">
              <a:rPr lang="da-DK" smtClean="0"/>
              <a:t>21-03-2017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Søren Noah @ 2014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1334A-C90F-4D34-B4BA-7997D859ED3A}" type="slidenum">
              <a:rPr lang="da-DK" smtClean="0"/>
              <a:t>‹nr.›</a:t>
            </a:fld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864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7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ah2900.dk/hgweb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IT-sikkerhed</a:t>
            </a:r>
            <a:b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</a:b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år 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2016</a:t>
            </a:r>
            <a:endParaRPr lang="da-DK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55576" y="5182344"/>
            <a:ext cx="7704856" cy="694928"/>
          </a:xfrm>
        </p:spPr>
        <p:txBody>
          <a:bodyPr>
            <a:normAutofit/>
          </a:bodyPr>
          <a:lstStyle/>
          <a:p>
            <a:pPr algn="l"/>
            <a:r>
              <a:rPr lang="da-DK" sz="2000" dirty="0"/>
              <a:t>v</a:t>
            </a:r>
            <a:r>
              <a:rPr lang="da-DK" sz="2000" dirty="0" smtClean="0"/>
              <a:t>irus </a:t>
            </a:r>
            <a:r>
              <a:rPr lang="da-DK" sz="2000" dirty="0"/>
              <a:t>ǀ</a:t>
            </a:r>
            <a:r>
              <a:rPr lang="da-DK" sz="2000" dirty="0" smtClean="0"/>
              <a:t> hacking </a:t>
            </a:r>
            <a:r>
              <a:rPr lang="da-DK" sz="2000" dirty="0"/>
              <a:t>ǀ</a:t>
            </a:r>
            <a:r>
              <a:rPr lang="da-DK" sz="2000" dirty="0" smtClean="0"/>
              <a:t> trojans </a:t>
            </a:r>
            <a:r>
              <a:rPr lang="da-DK" sz="2000" dirty="0"/>
              <a:t>ǀ</a:t>
            </a:r>
            <a:r>
              <a:rPr lang="da-DK" sz="2000" dirty="0" smtClean="0"/>
              <a:t> </a:t>
            </a:r>
            <a:r>
              <a:rPr lang="da-DK" sz="2000" dirty="0" err="1" smtClean="0"/>
              <a:t>phishing</a:t>
            </a:r>
            <a:r>
              <a:rPr lang="da-DK" sz="2000" dirty="0"/>
              <a:t> ǀ</a:t>
            </a:r>
            <a:r>
              <a:rPr lang="da-DK" sz="2000" dirty="0" smtClean="0"/>
              <a:t> spam </a:t>
            </a:r>
            <a:r>
              <a:rPr lang="da-DK" sz="2000" dirty="0"/>
              <a:t>ǀ</a:t>
            </a:r>
            <a:r>
              <a:rPr lang="da-DK" sz="2000" dirty="0" smtClean="0"/>
              <a:t> DOS-angreb </a:t>
            </a:r>
            <a:r>
              <a:rPr lang="da-DK" sz="2000" dirty="0"/>
              <a:t>ǀ</a:t>
            </a:r>
            <a:r>
              <a:rPr lang="da-DK" sz="2000" dirty="0" smtClean="0"/>
              <a:t> </a:t>
            </a:r>
            <a:r>
              <a:rPr lang="da-DK" sz="2000" dirty="0"/>
              <a:t>cookies ǀ </a:t>
            </a:r>
            <a:r>
              <a:rPr lang="da-DK" sz="2000" dirty="0" smtClean="0"/>
              <a:t>svindel</a:t>
            </a:r>
            <a:endParaRPr lang="da-DK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836712"/>
            <a:ext cx="2664296" cy="39892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67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Kriminalitet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 dag drejer det sig ikke længere om ”graffiti</a:t>
            </a:r>
            <a:r>
              <a:rPr lang="da-DK" dirty="0" smtClean="0"/>
              <a:t>”, </a:t>
            </a:r>
            <a:r>
              <a:rPr lang="da-DK" dirty="0" smtClean="0"/>
              <a:t>drilleri og irriterende hærværk …</a:t>
            </a:r>
          </a:p>
          <a:p>
            <a:r>
              <a:rPr lang="da-DK" dirty="0" smtClean="0"/>
              <a:t>Nu</a:t>
            </a:r>
            <a:r>
              <a:rPr lang="da-DK" dirty="0" smtClean="0"/>
              <a:t> </a:t>
            </a:r>
            <a:r>
              <a:rPr lang="da-DK" dirty="0" smtClean="0"/>
              <a:t>er </a:t>
            </a:r>
            <a:r>
              <a:rPr lang="da-DK" dirty="0" smtClean="0"/>
              <a:t>det benhård 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økonomisk kriminalitet</a:t>
            </a:r>
            <a:r>
              <a:rPr lang="da-DK" dirty="0" smtClean="0"/>
              <a:t>, hvor banditterne går efter vores:</a:t>
            </a:r>
          </a:p>
          <a:p>
            <a:pPr lvl="1"/>
            <a:r>
              <a:rPr lang="da-DK" dirty="0" smtClean="0"/>
              <a:t>penge</a:t>
            </a:r>
          </a:p>
          <a:p>
            <a:pPr lvl="1"/>
            <a:r>
              <a:rPr lang="da-DK" dirty="0" smtClean="0"/>
              <a:t>identitet</a:t>
            </a:r>
          </a:p>
          <a:p>
            <a:pPr lvl="1"/>
            <a:r>
              <a:rPr lang="da-DK" dirty="0" smtClean="0"/>
              <a:t>kontaktoplysninger</a:t>
            </a:r>
          </a:p>
          <a:p>
            <a:pPr lvl="1"/>
            <a:r>
              <a:rPr lang="da-DK" dirty="0" smtClean="0"/>
              <a:t>harddisk-plads og internetforbindelse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4642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Avanceret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”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Zombie-computere</a:t>
            </a:r>
            <a:r>
              <a:rPr lang="da-DK" dirty="0" smtClean="0"/>
              <a:t>” (kontrolleres og kan fjernstyres af kriminelle bagmænd på nettet)</a:t>
            </a:r>
          </a:p>
          <a:p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BOT-net</a:t>
            </a:r>
            <a:r>
              <a:rPr lang="da-DK" dirty="0"/>
              <a:t> </a:t>
            </a:r>
            <a:r>
              <a:rPr lang="da-DK" dirty="0" smtClean="0"/>
              <a:t>(store netværk bestående af zombier)</a:t>
            </a:r>
          </a:p>
          <a:p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DOS-angreb</a:t>
            </a:r>
            <a:r>
              <a:rPr lang="da-DK" dirty="0" smtClean="0"/>
              <a:t> </a:t>
            </a:r>
            <a:r>
              <a:rPr lang="da-DK" dirty="0"/>
              <a:t>(</a:t>
            </a:r>
            <a:r>
              <a:rPr lang="da-DK" dirty="0" err="1"/>
              <a:t>Denial</a:t>
            </a:r>
            <a:r>
              <a:rPr lang="da-DK" dirty="0"/>
              <a:t>-Of-Service</a:t>
            </a:r>
            <a:r>
              <a:rPr lang="da-DK" dirty="0" smtClean="0"/>
              <a:t>) benytter zombierne til at angribe samtidigt – lige som orker i Ringenes Herre </a:t>
            </a:r>
            <a:r>
              <a:rPr lang="da-DK" dirty="0" smtClean="0">
                <a:sym typeface="Wingdings" panose="05000000000000000000" pitchFamily="2" charset="2"/>
              </a:rPr>
              <a:t>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Disse typer kriminalitet smitter og ”fanger” et </a:t>
            </a:r>
            <a:r>
              <a:rPr lang="da-DK" dirty="0" err="1" smtClean="0"/>
              <a:t>mega</a:t>
            </a:r>
            <a:r>
              <a:rPr lang="da-DK" dirty="0" smtClean="0"/>
              <a:t>-stort antal maskiner, som de så kan bruge målrettet som en ”zombie-hær” … ofte med en form for afpresning eller chikane som formål.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631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BOT-net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Benyttes især til målrettede angreb på en server. Ofte ligger der politiske budskaber bag – men det kan også dreje sig om simpel pengeafpresning eller chikane overfor firmaer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BOT-net kan også benyttes til udsendelse af spam og spredning af virus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8784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DOS-angreb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DOS = </a:t>
            </a:r>
            <a:r>
              <a:rPr lang="da-DK" dirty="0" err="1" smtClean="0"/>
              <a:t>Denial</a:t>
            </a:r>
            <a:r>
              <a:rPr lang="da-DK" dirty="0" smtClean="0"/>
              <a:t> Of Service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Betyder at en stor mængde computere </a:t>
            </a:r>
            <a:r>
              <a:rPr lang="da-DK" dirty="0" smtClean="0"/>
              <a:t>(netop et ”BOT-net”) 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samtidigt</a:t>
            </a:r>
            <a:r>
              <a:rPr lang="da-D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dirty="0" smtClean="0"/>
              <a:t>sender millioner af beskeder til en </a:t>
            </a:r>
            <a:r>
              <a:rPr lang="da-DK" dirty="0" smtClean="0"/>
              <a:t>bestemt server </a:t>
            </a:r>
            <a:r>
              <a:rPr lang="da-DK" dirty="0" smtClean="0"/>
              <a:t>– hvilket gør at serveren bliver overbelastet og ”går ned”.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err="1" smtClean="0"/>
              <a:t>Denial</a:t>
            </a:r>
            <a:r>
              <a:rPr lang="da-DK" dirty="0" smtClean="0"/>
              <a:t> Of Service = nægter at bestille noget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0524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Misbrug af dig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De suspekte personer på nettet kan også være interesseret i din </a:t>
            </a:r>
            <a:r>
              <a:rPr lang="da-D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harddisk</a:t>
            </a:r>
            <a:r>
              <a:rPr lang="da-D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dirty="0" smtClean="0"/>
              <a:t>(plads) til opbevaring af suspekte ting eller selve din </a:t>
            </a:r>
            <a:r>
              <a:rPr lang="da-D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Internetforbindelse</a:t>
            </a:r>
            <a:r>
              <a:rPr lang="da-DK" dirty="0" smtClean="0"/>
              <a:t> … til at udsende spam eller virus – uden at du er klar over det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Det vil til enhver tid være ubehageligt at skulle forklare den slags overfor politiet – hvis det er muligt </a:t>
            </a:r>
            <a:r>
              <a:rPr lang="da-DK" dirty="0" smtClean="0">
                <a:sym typeface="Wingdings" panose="05000000000000000000" pitchFamily="2" charset="2"/>
              </a:rPr>
              <a:t>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9872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Er din PC en zombie 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smtClean="0"/>
              <a:t>Det er jo ikke så rart, hvis ens computer er smittet med den slags og deltager i angreb </a:t>
            </a:r>
            <a:r>
              <a:rPr lang="da-DK" dirty="0" err="1" smtClean="0"/>
              <a:t>o.s.v</a:t>
            </a:r>
            <a:r>
              <a:rPr lang="da-DK" dirty="0" smtClean="0"/>
              <a:t>. – uden at man aner noget om det …</a:t>
            </a:r>
          </a:p>
          <a:p>
            <a:r>
              <a:rPr lang="da-DK" dirty="0" smtClean="0"/>
              <a:t>Find ud af, om du er smittet:</a:t>
            </a:r>
          </a:p>
          <a:p>
            <a:pPr lvl="1"/>
            <a:r>
              <a:rPr lang="da-DK" dirty="0" smtClean="0"/>
              <a:t>Computeren kører langsommere (blokerer helt eller ”går ned”)</a:t>
            </a:r>
          </a:p>
          <a:p>
            <a:pPr lvl="1"/>
            <a:r>
              <a:rPr lang="da-DK" dirty="0" smtClean="0"/>
              <a:t>Internetforbindelsen </a:t>
            </a:r>
            <a:r>
              <a:rPr lang="da-DK" dirty="0" err="1" smtClean="0"/>
              <a:t>bli’r</a:t>
            </a:r>
            <a:r>
              <a:rPr lang="da-DK" dirty="0" smtClean="0"/>
              <a:t> nogle gange meget langsom eller virker næsten ikke</a:t>
            </a:r>
          </a:p>
          <a:p>
            <a:pPr lvl="1"/>
            <a:r>
              <a:rPr lang="da-DK" dirty="0" smtClean="0"/>
              <a:t>Kør aktivt dit antivirusprogram en gang imellem (scan det hele) og gør som det bliver anbefalet af programmet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Brug de kloge tips på Søren </a:t>
            </a:r>
            <a:r>
              <a:rPr lang="da-DK" dirty="0" err="1" smtClean="0"/>
              <a:t>Noah’s</a:t>
            </a:r>
            <a:r>
              <a:rPr lang="da-DK" dirty="0" smtClean="0"/>
              <a:t> website</a:t>
            </a:r>
            <a:br>
              <a:rPr lang="da-DK" dirty="0" smtClean="0"/>
            </a:br>
            <a:r>
              <a:rPr lang="da-DK" dirty="0" smtClean="0">
                <a:hlinkClick r:id="rId2"/>
              </a:rPr>
              <a:t>www.noah2900.dk/hgweb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64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to do …?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Antivirusprogram</a:t>
            </a:r>
            <a:r>
              <a:rPr lang="da-DK" dirty="0"/>
              <a:t> (kun 1 stk.) som opdaterer sig selv automatisk</a:t>
            </a:r>
            <a:br>
              <a:rPr lang="da-DK" dirty="0"/>
            </a:br>
            <a:r>
              <a:rPr lang="da-DK" sz="2400" dirty="0"/>
              <a:t>- </a:t>
            </a:r>
            <a:r>
              <a:rPr lang="da-DK" sz="2400" dirty="0" err="1"/>
              <a:t>checker</a:t>
            </a:r>
            <a:r>
              <a:rPr lang="da-DK" sz="2400" dirty="0"/>
              <a:t> for skadelige filer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Én </a:t>
            </a:r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firewall</a:t>
            </a:r>
            <a:r>
              <a:rPr lang="da-DK" dirty="0"/>
              <a:t> (hvad er en firewall ?)</a:t>
            </a:r>
            <a:br>
              <a:rPr lang="da-DK" dirty="0"/>
            </a:br>
            <a:r>
              <a:rPr lang="da-DK" sz="2400" dirty="0"/>
              <a:t>- </a:t>
            </a:r>
            <a:r>
              <a:rPr lang="da-DK" sz="2400" dirty="0" err="1"/>
              <a:t>checker</a:t>
            </a:r>
            <a:r>
              <a:rPr lang="da-DK" sz="2400" dirty="0"/>
              <a:t> programmers adfærd og datatrafik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Holde alle vigtige programmer </a:t>
            </a:r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opdateret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Bruge </a:t>
            </a:r>
            <a:r>
              <a:rPr lang="da-DK" dirty="0" smtClean="0"/>
              <a:t>din </a:t>
            </a:r>
            <a:r>
              <a:rPr lang="da-DK" dirty="0"/>
              <a:t>sunde </a:t>
            </a:r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fornuft</a:t>
            </a:r>
            <a:r>
              <a:rPr lang="da-DK" dirty="0"/>
              <a:t> på </a:t>
            </a:r>
            <a:r>
              <a:rPr lang="da-DK" dirty="0" smtClean="0"/>
              <a:t>nettet !!!!!!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Lave </a:t>
            </a:r>
            <a:r>
              <a:rPr lang="da-DK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back-up</a:t>
            </a:r>
            <a:r>
              <a:rPr lang="da-DK" dirty="0"/>
              <a:t> af vigtige data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6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HUSK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Internettet er jo en dejlig ting</a:t>
            </a:r>
          </a:p>
          <a:p>
            <a:r>
              <a:rPr lang="da-DK" dirty="0" smtClean="0"/>
              <a:t>Man skal blot tænke sig om, hvad man skriver om sig selv og deltager i</a:t>
            </a:r>
          </a:p>
          <a:p>
            <a:r>
              <a:rPr lang="da-DK" dirty="0" smtClean="0"/>
              <a:t>Alt bliver overvåget og gemt (af f.eks. Facebook, Google og CIA/NSA m.fl.)</a:t>
            </a:r>
          </a:p>
          <a:p>
            <a:r>
              <a:rPr lang="da-DK" dirty="0" smtClean="0"/>
              <a:t>Skriv ikke noget på nettet, som du ikke ville skrive på tavlen i din klasse (med dit navn på)</a:t>
            </a:r>
          </a:p>
          <a:p>
            <a:r>
              <a:rPr lang="da-DK" dirty="0" smtClean="0"/>
              <a:t>HUSK det – og så skal det nok gå !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0820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  <p:sp>
        <p:nvSpPr>
          <p:cNvPr id="3" name="Tekstfelt 2"/>
          <p:cNvSpPr txBox="1"/>
          <p:nvPr/>
        </p:nvSpPr>
        <p:spPr>
          <a:xfrm>
            <a:off x="1655676" y="836712"/>
            <a:ext cx="5832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6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lipstream LET" panose="00000400000000000000" pitchFamily="2" charset="0"/>
              </a:rPr>
              <a:t>Happy</a:t>
            </a:r>
            <a:r>
              <a:rPr lang="da-DK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lipstream LET" panose="00000400000000000000" pitchFamily="2" charset="0"/>
              </a:rPr>
              <a:t> go </a:t>
            </a:r>
            <a:r>
              <a:rPr lang="da-DK" sz="6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lipstream LET" panose="00000400000000000000" pitchFamily="2" charset="0"/>
              </a:rPr>
              <a:t>lucky</a:t>
            </a:r>
            <a:r>
              <a:rPr lang="da-DK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lipstream LET" panose="00000400000000000000" pitchFamily="2" charset="0"/>
              </a:rPr>
              <a:t> …</a:t>
            </a:r>
            <a:endParaRPr lang="da-DK" sz="6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lipstream LET" panose="00000400000000000000" pitchFamily="2" charset="0"/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10" y="2924944"/>
            <a:ext cx="7328090" cy="31526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9131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Kompendium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4456" cy="4525963"/>
          </a:xfrm>
        </p:spPr>
        <p:txBody>
          <a:bodyPr>
            <a:normAutofit fontScale="70000" lnSpcReduction="20000"/>
          </a:bodyPr>
          <a:lstStyle/>
          <a:p>
            <a:r>
              <a:rPr lang="da-DK" dirty="0" smtClean="0"/>
              <a:t>På min hjemmeside finder du knappen ”IT-sikkerhed” og et værk på 39 sider, som jeg har lavet til dette emne …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Første del handler om 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computervirus</a:t>
            </a:r>
            <a:r>
              <a:rPr lang="da-D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dirty="0" smtClean="0"/>
              <a:t>– og anden del om 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hacking</a:t>
            </a:r>
            <a:b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a-DK" dirty="0" smtClean="0"/>
          </a:p>
          <a:p>
            <a:r>
              <a:rPr lang="da-DK" dirty="0" smtClean="0"/>
              <a:t>I dag er de to ting dog smeltet mere og mere sammen til </a:t>
            </a:r>
            <a:r>
              <a:rPr lang="da-DK" dirty="0" err="1" smtClean="0"/>
              <a:t>eet</a:t>
            </a:r>
            <a:r>
              <a:rPr lang="da-DK" dirty="0" smtClean="0"/>
              <a:t> stort </a:t>
            </a:r>
            <a:r>
              <a:rPr lang="da-DK" dirty="0" err="1" smtClean="0"/>
              <a:t>mega</a:t>
            </a:r>
            <a:r>
              <a:rPr lang="da-DK" dirty="0" smtClean="0"/>
              <a:t>-problem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320480" cy="4525963"/>
          </a:xfrm>
        </p:spPr>
        <p:txBody>
          <a:bodyPr>
            <a:normAutofit fontScale="70000" lnSpcReduction="20000"/>
          </a:bodyPr>
          <a:lstStyle/>
          <a:p>
            <a:r>
              <a:rPr lang="da-DK" dirty="0" smtClean="0"/>
              <a:t>Kompendiet er rimeligt detaljeret og var i 2006 helt på forkant med 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udviklingen</a:t>
            </a:r>
            <a:b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a-DK" dirty="0" smtClean="0"/>
          </a:p>
          <a:p>
            <a:r>
              <a:rPr lang="da-DK" dirty="0" smtClean="0"/>
              <a:t>Der er ikke sket så meget helt nyt siden da </a:t>
            </a:r>
            <a:r>
              <a:rPr lang="da-DK" dirty="0" smtClean="0"/>
              <a:t>… udover ”</a:t>
            </a:r>
            <a:r>
              <a:rPr lang="da-DK" dirty="0" err="1" smtClean="0"/>
              <a:t>ransomware</a:t>
            </a:r>
            <a:r>
              <a:rPr lang="da-DK" dirty="0" smtClean="0"/>
              <a:t>”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Problemet er blot </a:t>
            </a:r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vokset</a:t>
            </a:r>
            <a:r>
              <a:rPr lang="da-DK" dirty="0" smtClean="0"/>
              <a:t> og blevet endnu mere </a:t>
            </a:r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udbredt</a:t>
            </a:r>
            <a:r>
              <a:rPr lang="da-DK" dirty="0" smtClean="0"/>
              <a:t>. Så ordene ”holder” altså stadigvæk </a:t>
            </a:r>
            <a:r>
              <a:rPr lang="da-DK" dirty="0" smtClean="0">
                <a:sym typeface="Wingdings" panose="05000000000000000000" pitchFamily="2" charset="2"/>
              </a:rPr>
              <a:t></a:t>
            </a:r>
            <a:br>
              <a:rPr lang="da-DK" dirty="0" smtClean="0">
                <a:sym typeface="Wingdings" panose="05000000000000000000" pitchFamily="2" charset="2"/>
              </a:rPr>
            </a:br>
            <a:endParaRPr lang="da-DK" dirty="0" smtClean="0">
              <a:sym typeface="Wingdings" panose="05000000000000000000" pitchFamily="2" charset="2"/>
            </a:endParaRPr>
          </a:p>
          <a:p>
            <a:r>
              <a:rPr lang="da-DK" dirty="0" smtClean="0">
                <a:sym typeface="Wingdings" panose="05000000000000000000" pitchFamily="2" charset="2"/>
              </a:rPr>
              <a:t>Men nu er det blevet benhård </a:t>
            </a:r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økonomisk kriminalitet </a:t>
            </a:r>
            <a:r>
              <a:rPr lang="da-DK" dirty="0" smtClean="0">
                <a:sym typeface="Wingdings" panose="05000000000000000000" pitchFamily="2" charset="2"/>
              </a:rPr>
              <a:t>– nogle påstår at det har overgået </a:t>
            </a:r>
            <a:r>
              <a:rPr lang="da-DK" dirty="0" err="1" smtClean="0">
                <a:sym typeface="Wingdings" panose="05000000000000000000" pitchFamily="2" charset="2"/>
              </a:rPr>
              <a:t>narko-kriminaliteten</a:t>
            </a:r>
            <a:r>
              <a:rPr lang="da-DK" dirty="0" smtClean="0">
                <a:sym typeface="Wingdings" panose="05000000000000000000" pitchFamily="2" charset="2"/>
              </a:rPr>
              <a:t> i økonomisk omfang …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69" y="5006259"/>
            <a:ext cx="1309179" cy="1350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2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Gammeldags virus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Et lille 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</a:t>
            </a:r>
            <a:r>
              <a:rPr lang="da-D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dirty="0" smtClean="0"/>
              <a:t>som gemmer sig i et andet program – f.eks. et gratis spil på en diskette</a:t>
            </a:r>
          </a:p>
          <a:p>
            <a:r>
              <a:rPr lang="da-DK" dirty="0" smtClean="0"/>
              <a:t>Når man så installerer spillet og 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benytter</a:t>
            </a:r>
            <a:r>
              <a:rPr lang="da-D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dirty="0" smtClean="0"/>
              <a:t>det, så installeres virussen og gør det, som den er ”programmeret til” (f.eks. slette filer </a:t>
            </a:r>
            <a:r>
              <a:rPr lang="da-DK" dirty="0" err="1" smtClean="0"/>
              <a:t>el.lign</a:t>
            </a:r>
            <a:r>
              <a:rPr lang="da-DK" dirty="0" smtClean="0"/>
              <a:t>)</a:t>
            </a:r>
          </a:p>
          <a:p>
            <a:r>
              <a:rPr lang="da-DK" dirty="0" smtClean="0"/>
              <a:t>I gamle dage (før 2000) drejede det sig mest om at lave 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hærværk og ødelægge </a:t>
            </a:r>
            <a:r>
              <a:rPr lang="da-DK" dirty="0" smtClean="0"/>
              <a:t>ting på harddisken. Man var ikke i tvivl, hvis man fik en virus ! Det har ændret sig … og virus spreder sig i dag langt, langt hurtigere end i starten </a:t>
            </a:r>
            <a:r>
              <a:rPr lang="da-DK" dirty="0" smtClean="0"/>
              <a:t>– nu sker det </a:t>
            </a:r>
            <a:r>
              <a:rPr lang="da-DK" dirty="0" smtClean="0"/>
              <a:t>via nettet </a:t>
            </a:r>
            <a:r>
              <a:rPr lang="da-DK" dirty="0" smtClean="0"/>
              <a:t>!!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40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Malware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Forkortelse for ”</a:t>
            </a:r>
            <a:r>
              <a:rPr lang="da-DK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</a:t>
            </a:r>
            <a:r>
              <a:rPr lang="da-DK" dirty="0" err="1" smtClean="0"/>
              <a:t>icious</a:t>
            </a:r>
            <a:r>
              <a:rPr lang="da-DK" dirty="0" smtClean="0"/>
              <a:t> soft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ware</a:t>
            </a:r>
            <a:r>
              <a:rPr lang="da-DK" dirty="0" smtClean="0"/>
              <a:t>” som betyder ”ondsindede programmer”</a:t>
            </a:r>
          </a:p>
          <a:p>
            <a:r>
              <a:rPr lang="da-DK" dirty="0" smtClean="0"/>
              <a:t>Altså nogle programmer, som har sneget sig ind på computeren og foretager sig mere eller mindre skadelige og irriterende ting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Der kommer nu en kort gennemgang af forskellige typer </a:t>
            </a:r>
            <a:r>
              <a:rPr lang="da-DK" dirty="0" err="1" smtClean="0"/>
              <a:t>malware</a:t>
            </a:r>
            <a:r>
              <a:rPr lang="da-DK" dirty="0" smtClean="0"/>
              <a:t> …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4961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Malware</a:t>
            </a:r>
            <a:r>
              <a:rPr lang="da-DK" dirty="0" smtClean="0"/>
              <a:t> typer (1)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Orme-virus (</a:t>
            </a:r>
            <a:r>
              <a:rPr lang="da-DK" dirty="0" err="1" smtClean="0"/>
              <a:t>worms</a:t>
            </a:r>
            <a:r>
              <a:rPr lang="da-DK" dirty="0" smtClean="0"/>
              <a:t>) også kaldet mail-virus</a:t>
            </a:r>
          </a:p>
          <a:p>
            <a:r>
              <a:rPr lang="da-DK" dirty="0" smtClean="0"/>
              <a:t>Trojansk hest (</a:t>
            </a:r>
            <a:r>
              <a:rPr lang="da-DK" dirty="0" err="1" smtClean="0"/>
              <a:t>trojan</a:t>
            </a:r>
            <a:r>
              <a:rPr lang="da-DK" dirty="0" smtClean="0"/>
              <a:t>) skaber ofte en ”bagdør”</a:t>
            </a:r>
            <a:endParaRPr lang="da-DK" dirty="0" smtClean="0"/>
          </a:p>
          <a:p>
            <a:r>
              <a:rPr lang="da-DK" dirty="0" smtClean="0"/>
              <a:t>Key-logger (</a:t>
            </a:r>
            <a:r>
              <a:rPr lang="da-DK" dirty="0" err="1" smtClean="0"/>
              <a:t>trojan</a:t>
            </a:r>
            <a:r>
              <a:rPr lang="da-DK" dirty="0" smtClean="0"/>
              <a:t>)</a:t>
            </a:r>
          </a:p>
          <a:p>
            <a:r>
              <a:rPr lang="da-DK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Ransomware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a-DK" dirty="0"/>
              <a:t> </a:t>
            </a:r>
            <a:r>
              <a:rPr lang="da-DK" dirty="0" smtClean="0"/>
              <a:t>krypterer/låser </a:t>
            </a:r>
            <a:r>
              <a:rPr lang="da-DK" dirty="0" smtClean="0"/>
              <a:t>dine </a:t>
            </a:r>
            <a:r>
              <a:rPr lang="da-DK" dirty="0" smtClean="0"/>
              <a:t>filer og der kræves ”løsepenge” for at frigive dem</a:t>
            </a:r>
            <a:endParaRPr lang="da-DK" dirty="0" smtClean="0"/>
          </a:p>
          <a:p>
            <a:r>
              <a:rPr lang="da-DK" dirty="0" smtClean="0"/>
              <a:t>Makrovirus</a:t>
            </a:r>
          </a:p>
          <a:p>
            <a:r>
              <a:rPr lang="da-DK" dirty="0"/>
              <a:t>HTML-virus (se </a:t>
            </a:r>
            <a:r>
              <a:rPr lang="da-DK" dirty="0" smtClean="0"/>
              <a:t>eks. </a:t>
            </a:r>
            <a:r>
              <a:rPr lang="da-DK" dirty="0"/>
              <a:t>p</a:t>
            </a:r>
            <a:r>
              <a:rPr lang="da-DK" dirty="0" smtClean="0"/>
              <a:t>å kildekode)</a:t>
            </a:r>
          </a:p>
          <a:p>
            <a:r>
              <a:rPr lang="da-DK" dirty="0" smtClean="0"/>
              <a:t>Spyware, cookies og ”</a:t>
            </a:r>
            <a:r>
              <a:rPr lang="da-DK" dirty="0" err="1"/>
              <a:t>t</a:t>
            </a:r>
            <a:r>
              <a:rPr lang="da-DK" dirty="0" err="1" smtClean="0"/>
              <a:t>racking</a:t>
            </a:r>
            <a:r>
              <a:rPr lang="da-DK" dirty="0" smtClean="0"/>
              <a:t> cookies”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686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Malware</a:t>
            </a:r>
            <a:r>
              <a:rPr lang="da-DK" dirty="0" smtClean="0"/>
              <a:t> typer (2)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Phishing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/>
              <a:t>(</a:t>
            </a:r>
            <a:r>
              <a:rPr lang="da-DK" dirty="0" err="1"/>
              <a:t>Phony</a:t>
            </a:r>
            <a:r>
              <a:rPr lang="da-DK" dirty="0"/>
              <a:t> Fishing)</a:t>
            </a:r>
          </a:p>
          <a:p>
            <a:r>
              <a:rPr lang="da-DK" dirty="0"/>
              <a:t>Spam (junkmail)</a:t>
            </a:r>
          </a:p>
          <a:p>
            <a:r>
              <a:rPr lang="da-DK" dirty="0" smtClean="0"/>
              <a:t>Adware </a:t>
            </a:r>
            <a:r>
              <a:rPr lang="da-DK" dirty="0"/>
              <a:t>og pop-up </a:t>
            </a:r>
            <a:r>
              <a:rPr lang="da-DK" dirty="0" smtClean="0"/>
              <a:t>reklamer</a:t>
            </a:r>
          </a:p>
          <a:p>
            <a:r>
              <a:rPr lang="da-DK" dirty="0" smtClean="0"/>
              <a:t>Browser hijacking</a:t>
            </a:r>
          </a:p>
          <a:p>
            <a:r>
              <a:rPr lang="da-DK" dirty="0"/>
              <a:t>Friends greetings-virus (jul, påske, pinse m.v</a:t>
            </a:r>
            <a:r>
              <a:rPr lang="da-DK" dirty="0" smtClean="0"/>
              <a:t>.)</a:t>
            </a:r>
            <a:br>
              <a:rPr lang="da-DK" dirty="0" smtClean="0"/>
            </a:br>
            <a:endParaRPr lang="da-DK" dirty="0"/>
          </a:p>
          <a:p>
            <a:r>
              <a:rPr lang="da-DK" dirty="0" smtClean="0"/>
              <a:t>… </a:t>
            </a:r>
            <a:r>
              <a:rPr lang="da-DK" dirty="0" smtClean="0"/>
              <a:t>og så er der 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blandinger</a:t>
            </a:r>
            <a:r>
              <a:rPr lang="da-D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dirty="0" smtClean="0"/>
              <a:t>af de forskellige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940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to do 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Og hvad kan vi stille op …?</a:t>
            </a:r>
          </a:p>
          <a:p>
            <a:r>
              <a:rPr lang="da-DK" dirty="0" smtClean="0"/>
              <a:t>Hvordan kan man </a:t>
            </a:r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beskytte sig </a:t>
            </a:r>
            <a:r>
              <a:rPr lang="da-DK" dirty="0" smtClean="0"/>
              <a:t>mod alle disse irriterende ting ?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Det kigger vi </a:t>
            </a:r>
            <a:r>
              <a:rPr lang="da-DK" dirty="0" smtClean="0"/>
              <a:t>på nu </a:t>
            </a:r>
            <a:r>
              <a:rPr lang="da-DK" dirty="0" smtClean="0"/>
              <a:t>!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63">
            <a:off x="5292080" y="3284984"/>
            <a:ext cx="2450246" cy="26778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4497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Beskyttelse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Antivirusprogram</a:t>
            </a:r>
            <a:r>
              <a:rPr lang="da-DK" dirty="0" smtClean="0"/>
              <a:t> (kun 1 stk.) som opdaterer sig selv automatisk</a:t>
            </a:r>
            <a:br>
              <a:rPr lang="da-DK" dirty="0" smtClean="0"/>
            </a:br>
            <a:r>
              <a:rPr lang="da-DK" sz="2400" dirty="0" smtClean="0"/>
              <a:t>- </a:t>
            </a:r>
            <a:r>
              <a:rPr lang="da-DK" sz="2400" dirty="0" err="1" smtClean="0"/>
              <a:t>checker</a:t>
            </a:r>
            <a:r>
              <a:rPr lang="da-DK" sz="2400" dirty="0" smtClean="0"/>
              <a:t> for skadelige filer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Én </a:t>
            </a:r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firewall</a:t>
            </a:r>
            <a:r>
              <a:rPr lang="da-DK" dirty="0" smtClean="0"/>
              <a:t> (hvad er en firewall ?)</a:t>
            </a:r>
            <a:br>
              <a:rPr lang="da-DK" dirty="0" smtClean="0"/>
            </a:br>
            <a:r>
              <a:rPr lang="da-DK" sz="2400" dirty="0" smtClean="0"/>
              <a:t>- </a:t>
            </a:r>
            <a:r>
              <a:rPr lang="da-DK" sz="2400" dirty="0" err="1" smtClean="0"/>
              <a:t>checker</a:t>
            </a:r>
            <a:r>
              <a:rPr lang="da-DK" sz="2400" dirty="0" smtClean="0"/>
              <a:t> programmers adfærd og datatrafik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Holde alle vigtige programmer </a:t>
            </a:r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opdateret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Bruge sin sunde </a:t>
            </a:r>
            <a:r>
              <a:rPr lang="da-DK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fornuft</a:t>
            </a:r>
            <a:r>
              <a:rPr lang="da-DK" dirty="0" smtClean="0"/>
              <a:t> på nettet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Lave </a:t>
            </a:r>
            <a:r>
              <a:rPr lang="da-DK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back-up</a:t>
            </a:r>
            <a:r>
              <a:rPr lang="da-DK" dirty="0" smtClean="0"/>
              <a:t> af vigtige data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5952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Vælg rigtigt !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46848" cy="4525963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Nogle </a:t>
            </a:r>
            <a:r>
              <a:rPr lang="da-DK" dirty="0" err="1" smtClean="0"/>
              <a:t>antivirus-programmer</a:t>
            </a:r>
            <a:r>
              <a:rPr lang="da-DK" dirty="0" smtClean="0"/>
              <a:t> (også nogle som koster penge) prøver </a:t>
            </a:r>
            <a:r>
              <a:rPr lang="da-DK" dirty="0" smtClean="0"/>
              <a:t>faktisk at </a:t>
            </a:r>
            <a:r>
              <a:rPr lang="da-DK" dirty="0" smtClean="0"/>
              <a:t>snyde dig …</a:t>
            </a:r>
          </a:p>
          <a:p>
            <a:r>
              <a:rPr lang="da-DK" dirty="0" smtClean="0"/>
              <a:t>De gør faktisk lige det modsatte af, hvad du regner med: installerer virus og lukker op for hackere. </a:t>
            </a:r>
          </a:p>
          <a:p>
            <a:r>
              <a:rPr lang="da-D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 er </a:t>
            </a:r>
            <a:r>
              <a:rPr lang="da-D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helt OK </a:t>
            </a:r>
            <a:r>
              <a:rPr lang="da-D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&gt;&gt;&gt;</a:t>
            </a:r>
            <a:endParaRPr lang="da-DK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525963"/>
          </a:xfrm>
        </p:spPr>
        <p:txBody>
          <a:bodyPr>
            <a:normAutofit lnSpcReduction="10000"/>
          </a:bodyPr>
          <a:lstStyle/>
          <a:p>
            <a:r>
              <a:rPr lang="da-DK" dirty="0" err="1" smtClean="0"/>
              <a:t>Avast</a:t>
            </a:r>
            <a:r>
              <a:rPr lang="da-DK" dirty="0" smtClean="0"/>
              <a:t> </a:t>
            </a:r>
            <a:r>
              <a:rPr lang="da-DK" dirty="0" smtClean="0">
                <a:sym typeface="Wingdings" panose="05000000000000000000" pitchFamily="2" charset="2"/>
              </a:rPr>
              <a:t>(gratis) </a:t>
            </a:r>
          </a:p>
          <a:p>
            <a:r>
              <a:rPr lang="da-DK" dirty="0" smtClean="0">
                <a:sym typeface="Wingdings" panose="05000000000000000000" pitchFamily="2" charset="2"/>
              </a:rPr>
              <a:t>AVG (gratis)</a:t>
            </a:r>
          </a:p>
          <a:p>
            <a:r>
              <a:rPr lang="da-DK" dirty="0" err="1" smtClean="0">
                <a:sym typeface="Wingdings" panose="05000000000000000000" pitchFamily="2" charset="2"/>
              </a:rPr>
              <a:t>Bullguard</a:t>
            </a:r>
            <a:endParaRPr lang="da-DK" dirty="0" smtClean="0">
              <a:sym typeface="Wingdings" panose="05000000000000000000" pitchFamily="2" charset="2"/>
            </a:endParaRPr>
          </a:p>
          <a:p>
            <a:r>
              <a:rPr lang="da-DK" dirty="0" smtClean="0">
                <a:sym typeface="Wingdings" panose="05000000000000000000" pitchFamily="2" charset="2"/>
              </a:rPr>
              <a:t>Symantec (</a:t>
            </a:r>
            <a:r>
              <a:rPr lang="da-DK" dirty="0" err="1" smtClean="0">
                <a:sym typeface="Wingdings" panose="05000000000000000000" pitchFamily="2" charset="2"/>
              </a:rPr>
              <a:t>Norton</a:t>
            </a:r>
            <a:r>
              <a:rPr lang="da-DK" dirty="0" smtClean="0">
                <a:sym typeface="Wingdings" panose="05000000000000000000" pitchFamily="2" charset="2"/>
              </a:rPr>
              <a:t>)</a:t>
            </a:r>
          </a:p>
          <a:p>
            <a:r>
              <a:rPr lang="da-DK" dirty="0" smtClean="0">
                <a:sym typeface="Wingdings" panose="05000000000000000000" pitchFamily="2" charset="2"/>
              </a:rPr>
              <a:t>Panda</a:t>
            </a:r>
          </a:p>
          <a:p>
            <a:r>
              <a:rPr lang="da-DK" dirty="0" smtClean="0">
                <a:sym typeface="Wingdings" panose="05000000000000000000" pitchFamily="2" charset="2"/>
              </a:rPr>
              <a:t>McAfee</a:t>
            </a:r>
          </a:p>
          <a:p>
            <a:r>
              <a:rPr lang="da-DK" dirty="0" smtClean="0">
                <a:sym typeface="Wingdings" panose="05000000000000000000" pitchFamily="2" charset="2"/>
              </a:rPr>
              <a:t>Norman (TDC)</a:t>
            </a:r>
          </a:p>
          <a:p>
            <a:r>
              <a:rPr lang="da-DK" dirty="0" smtClean="0">
                <a:sym typeface="Wingdings" panose="05000000000000000000" pitchFamily="2" charset="2"/>
              </a:rPr>
              <a:t>Dr. Solomon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Søren Noah @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4947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ontortema">
  <a:themeElements>
    <a:clrScheme name="Karnap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786</Words>
  <Application>Microsoft Office PowerPoint</Application>
  <PresentationFormat>Skærmshow (4:3)</PresentationFormat>
  <Paragraphs>114</Paragraphs>
  <Slides>18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18</vt:i4>
      </vt:variant>
    </vt:vector>
  </HeadingPairs>
  <TitlesOfParts>
    <vt:vector size="24" baseType="lpstr">
      <vt:lpstr>Arial</vt:lpstr>
      <vt:lpstr>Arial Rounded MT Bold</vt:lpstr>
      <vt:lpstr>Calibri</vt:lpstr>
      <vt:lpstr>Slipstream LET</vt:lpstr>
      <vt:lpstr>Wingdings</vt:lpstr>
      <vt:lpstr>Kontortema</vt:lpstr>
      <vt:lpstr>IT-sikkerhed år 2016</vt:lpstr>
      <vt:lpstr>Kompendium</vt:lpstr>
      <vt:lpstr>Gammeldags virus</vt:lpstr>
      <vt:lpstr>Malware</vt:lpstr>
      <vt:lpstr>Malware typer (1)</vt:lpstr>
      <vt:lpstr>Malware typer (2)</vt:lpstr>
      <vt:lpstr>What to do ?</vt:lpstr>
      <vt:lpstr>Beskyttelse</vt:lpstr>
      <vt:lpstr>Vælg rigtigt !</vt:lpstr>
      <vt:lpstr>Kriminalitet</vt:lpstr>
      <vt:lpstr>Avanceret</vt:lpstr>
      <vt:lpstr>BOT-net</vt:lpstr>
      <vt:lpstr>DOS-angreb</vt:lpstr>
      <vt:lpstr>Misbrug af dig</vt:lpstr>
      <vt:lpstr>Er din PC en zombie ?</vt:lpstr>
      <vt:lpstr>What to do …?</vt:lpstr>
      <vt:lpstr>HUSK</vt:lpstr>
      <vt:lpstr>PowerPoint-præsentation</vt:lpstr>
    </vt:vector>
  </TitlesOfParts>
  <Company>Niels Brock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Computervirus</dc:title>
  <dc:creator>Søren Nielsen</dc:creator>
  <cp:lastModifiedBy>Søren Nielsen</cp:lastModifiedBy>
  <cp:revision>55</cp:revision>
  <dcterms:created xsi:type="dcterms:W3CDTF">2014-03-19T08:04:40Z</dcterms:created>
  <dcterms:modified xsi:type="dcterms:W3CDTF">2017-03-21T19:13:59Z</dcterms:modified>
</cp:coreProperties>
</file>