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5E57-3FB1-4C20-B9B4-B68F23F9708A}" type="datetimeFigureOut">
              <a:rPr lang="da-DK" smtClean="0"/>
              <a:t>16-08-2015</a:t>
            </a:fld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3CDF4C-8D69-4C7E-B6FF-BA54CECC4C8A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5E57-3FB1-4C20-B9B4-B68F23F9708A}" type="datetimeFigureOut">
              <a:rPr lang="da-DK" smtClean="0"/>
              <a:t>16-08-2015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F4C-8D69-4C7E-B6FF-BA54CECC4C8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5E57-3FB1-4C20-B9B4-B68F23F9708A}" type="datetimeFigureOut">
              <a:rPr lang="da-DK" smtClean="0"/>
              <a:t>16-08-2015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F4C-8D69-4C7E-B6FF-BA54CECC4C8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5E57-3FB1-4C20-B9B4-B68F23F9708A}" type="datetimeFigureOut">
              <a:rPr lang="da-DK" smtClean="0"/>
              <a:t>16-08-2015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F4C-8D69-4C7E-B6FF-BA54CECC4C8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5E57-3FB1-4C20-B9B4-B68F23F9708A}" type="datetimeFigureOut">
              <a:rPr lang="da-DK" smtClean="0"/>
              <a:t>16-08-2015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F4C-8D69-4C7E-B6FF-BA54CECC4C8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5E57-3FB1-4C20-B9B4-B68F23F9708A}" type="datetimeFigureOut">
              <a:rPr lang="da-DK" smtClean="0"/>
              <a:t>16-08-2015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F4C-8D69-4C7E-B6FF-BA54CECC4C8A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5E57-3FB1-4C20-B9B4-B68F23F9708A}" type="datetimeFigureOut">
              <a:rPr lang="da-DK" smtClean="0"/>
              <a:t>16-08-2015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F4C-8D69-4C7E-B6FF-BA54CECC4C8A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5E57-3FB1-4C20-B9B4-B68F23F9708A}" type="datetimeFigureOut">
              <a:rPr lang="da-DK" smtClean="0"/>
              <a:t>16-08-2015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F4C-8D69-4C7E-B6FF-BA54CECC4C8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5E57-3FB1-4C20-B9B4-B68F23F9708A}" type="datetimeFigureOut">
              <a:rPr lang="da-DK" smtClean="0"/>
              <a:t>16-08-2015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F4C-8D69-4C7E-B6FF-BA54CECC4C8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5E57-3FB1-4C20-B9B4-B68F23F9708A}" type="datetimeFigureOut">
              <a:rPr lang="da-DK" smtClean="0"/>
              <a:t>16-08-2015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F4C-8D69-4C7E-B6FF-BA54CECC4C8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5E57-3FB1-4C20-B9B4-B68F23F9708A}" type="datetimeFigureOut">
              <a:rPr lang="da-DK" smtClean="0"/>
              <a:t>16-08-2015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DF4C-8D69-4C7E-B6FF-BA54CECC4C8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1B565E57-3FB1-4C20-B9B4-B68F23F9708A}" type="datetimeFigureOut">
              <a:rPr lang="da-DK" smtClean="0"/>
              <a:t>16-08-2015</a:t>
            </a:fld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23CDF4C-8D69-4C7E-B6FF-BA54CECC4C8A}" type="slidenum">
              <a:rPr lang="da-DK" smtClean="0"/>
              <a:t>‹nr.›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da-D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dk/url?sa=i&amp;rct=j&amp;q=&amp;esrc=s&amp;source=images&amp;cd=&amp;cad=rja&amp;uact=8&amp;docid=uy1aC4_FBEdrpM&amp;tbnid=y16FdJFrQ66d7M:&amp;ved=0CAUQjRw&amp;url=http://www.herlevhospital.dk/menu/Afdelinger/Brystkirurgisk_Afdeling/Om%2Bafdelingen/Organisationsdiagram.htm&amp;ei=rkn6U_evGrGM4gTF6ICACw&amp;bvm=bv.73612305,d.bGQ&amp;psig=AFQjCNEtMhhzCJFocDK_W7P9jKg_no6lzw&amp;ust=140899809873098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dk/url?sa=i&amp;rct=j&amp;q=&amp;esrc=s&amp;source=images&amp;cd=&amp;cad=rja&amp;uact=8&amp;docid=Ab5N1J689LYnYM&amp;tbnid=2lEAGKuSER5hxM:&amp;ved=0CAUQjRw&amp;url=http://www.herlevhospital.dk/menu/Afdelinger/Medicinsk_Nefrologisk_Afdeling/Om%2Bafdelingen/Organisationsdiagram.htm&amp;ei=b0n6U4fNFaem4gT_3YHABw&amp;bvm=bv.73612305,d.bGQ&amp;psig=AFQjCNEtMhhzCJFocDK_W7P9jKg_no6lzw&amp;ust=1408998098730983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2030" y="548680"/>
            <a:ext cx="8229600" cy="1656184"/>
          </a:xfrm>
        </p:spPr>
        <p:txBody>
          <a:bodyPr/>
          <a:lstStyle/>
          <a:p>
            <a:r>
              <a:rPr lang="da-DK" dirty="0" smtClean="0"/>
              <a:t>E-business og online</a:t>
            </a:r>
            <a:br>
              <a:rPr lang="da-DK" dirty="0" smtClean="0"/>
            </a:br>
            <a:r>
              <a:rPr lang="da-DK" dirty="0" smtClean="0"/>
              <a:t>markedsføring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3168352"/>
          </a:xfrm>
        </p:spPr>
        <p:txBody>
          <a:bodyPr/>
          <a:lstStyle/>
          <a:p>
            <a:r>
              <a:rPr lang="da-DK" dirty="0" smtClean="0"/>
              <a:t>Idé og koncept</a:t>
            </a:r>
          </a:p>
          <a:p>
            <a:r>
              <a:rPr lang="da-DK" dirty="0" smtClean="0"/>
              <a:t>Navn og web-adresse</a:t>
            </a:r>
          </a:p>
          <a:p>
            <a:r>
              <a:rPr lang="da-DK" dirty="0" smtClean="0"/>
              <a:t>Varer og målgruppe</a:t>
            </a:r>
          </a:p>
          <a:p>
            <a:r>
              <a:rPr lang="da-DK" dirty="0" smtClean="0"/>
              <a:t>SWOT</a:t>
            </a:r>
          </a:p>
          <a:p>
            <a:r>
              <a:rPr lang="da-DK" dirty="0" smtClean="0"/>
              <a:t>Økonomi og organisation</a:t>
            </a:r>
          </a:p>
          <a:p>
            <a:endParaRPr lang="da-DK" dirty="0"/>
          </a:p>
          <a:p>
            <a:r>
              <a:rPr lang="da-DK" dirty="0" smtClean="0"/>
              <a:t>Søren Noah (aug. 2015)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276990"/>
            <a:ext cx="1688232" cy="218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31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Idé og koncept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Hvad er den gode idé med firmaet – som adskiller sig fra det, som allerede eksisterer på markedet ?</a:t>
            </a:r>
          </a:p>
          <a:p>
            <a:r>
              <a:rPr lang="da-DK" dirty="0" smtClean="0"/>
              <a:t>Hvad er den overordnede idé i forhold til indkøb/produktion og salg ?</a:t>
            </a:r>
          </a:p>
          <a:p>
            <a:r>
              <a:rPr lang="da-DK" dirty="0" smtClean="0"/>
              <a:t>Skal I selv have et fysisk lager ? Eller kan varerne leveres direkte fra producenten ?</a:t>
            </a:r>
          </a:p>
          <a:p>
            <a:r>
              <a:rPr lang="da-DK" dirty="0" smtClean="0"/>
              <a:t>Et godt navn … som ikke er benyttet i forvejen. Er den tilsvarende web-adresse ledig 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0202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Varer og målgruppe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Hvilke varer er der tale om ?</a:t>
            </a:r>
          </a:p>
          <a:p>
            <a:r>
              <a:rPr lang="da-DK" dirty="0" smtClean="0"/>
              <a:t>Hvor skal de komme fra ?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Er der en smal eller bred målgruppe ?</a:t>
            </a:r>
          </a:p>
          <a:p>
            <a:r>
              <a:rPr lang="da-DK" dirty="0" smtClean="0"/>
              <a:t>Er målgruppen dansk eller international ?</a:t>
            </a:r>
          </a:p>
          <a:p>
            <a:r>
              <a:rPr lang="da-DK" dirty="0" smtClean="0"/>
              <a:t>Lav en klar beskrivelse af målgruppen – vigtigt både for selve online-shoppen samt markedsføring generelt !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1922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1700808"/>
            <a:ext cx="7315200" cy="1154097"/>
          </a:xfrm>
        </p:spPr>
        <p:txBody>
          <a:bodyPr/>
          <a:lstStyle/>
          <a:p>
            <a:r>
              <a:rPr lang="da-DK" dirty="0" smtClean="0"/>
              <a:t>Forretningsplan og kapital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14400" y="3212976"/>
            <a:ext cx="7315200" cy="2952328"/>
          </a:xfrm>
        </p:spPr>
        <p:txBody>
          <a:bodyPr/>
          <a:lstStyle/>
          <a:p>
            <a:r>
              <a:rPr lang="da-DK" dirty="0" smtClean="0"/>
              <a:t>Hvordan skal virksomheden skaffe penge til at ”starte op” ?</a:t>
            </a:r>
          </a:p>
          <a:p>
            <a:r>
              <a:rPr lang="da-DK" dirty="0" smtClean="0"/>
              <a:t>Hvordan ser økonomien ud i starten ? Kan I overhovedet overleve den første uge med den forretningsplan, I har lagt ?</a:t>
            </a:r>
          </a:p>
          <a:p>
            <a:r>
              <a:rPr lang="da-DK" dirty="0" smtClean="0"/>
              <a:t>Lav en SWOT-analyse vedr. jeres eget firma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Opsparing, banklån, kassekredit, investorer …?</a:t>
            </a:r>
          </a:p>
          <a:p>
            <a:r>
              <a:rPr lang="da-DK" dirty="0" smtClean="0"/>
              <a:t>Opstil en forretningsplan og en form for budget for at se, om ideen overhovedet kan bære !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4601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76673"/>
            <a:ext cx="7315200" cy="1008111"/>
          </a:xfrm>
        </p:spPr>
        <p:txBody>
          <a:bodyPr/>
          <a:lstStyle/>
          <a:p>
            <a:r>
              <a:rPr lang="da-DK" dirty="0" smtClean="0"/>
              <a:t>Organisation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14400" y="1628801"/>
            <a:ext cx="7315200" cy="1800200"/>
          </a:xfrm>
        </p:spPr>
        <p:txBody>
          <a:bodyPr/>
          <a:lstStyle/>
          <a:p>
            <a:r>
              <a:rPr lang="da-DK" dirty="0" smtClean="0"/>
              <a:t>Hvordan skal firmaet (fra starten) opbygges ?</a:t>
            </a:r>
          </a:p>
          <a:p>
            <a:r>
              <a:rPr lang="da-DK" dirty="0" smtClean="0"/>
              <a:t>Hvad forestiller du dig m.h.t. LØN til f.eks. dig selv ?</a:t>
            </a:r>
          </a:p>
          <a:p>
            <a:r>
              <a:rPr lang="da-DK" dirty="0" smtClean="0"/>
              <a:t>Hvad er behovet for ansatte (f.eks. til ordrehåndtering, pakning, forsendelse, kundeservice m.v.)</a:t>
            </a:r>
          </a:p>
          <a:p>
            <a:pPr lvl="1"/>
            <a:r>
              <a:rPr lang="da-DK" dirty="0" smtClean="0"/>
              <a:t>Herunder ses eksempler på ”organisations-diagram”</a:t>
            </a:r>
          </a:p>
          <a:p>
            <a:endParaRPr lang="da-DK" dirty="0"/>
          </a:p>
        </p:txBody>
      </p:sp>
      <p:pic>
        <p:nvPicPr>
          <p:cNvPr id="4" name="Picture 4" descr="https://encrypted-tbn1.gstatic.com/images?q=tbn:ANd9GcR5WBNF96Isi9vyWBuvHYOdTwB24S-0HZKgo3iNo9sRr1eKoI5k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097364"/>
            <a:ext cx="2952328" cy="2101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encrypted-tbn0.gstatic.com/images?q=tbn:ANd9GcTwh1gP7AjUqS8ZMaSiykreXO6L2lexhICeMCsaa9fhFqKW1i5z-Q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005064"/>
            <a:ext cx="3262908" cy="2447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69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Upload til web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Alle disse ting skal gruppen diskutere og skrive ned !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De skal uploades senere </a:t>
            </a:r>
            <a:r>
              <a:rPr lang="da-DK" dirty="0" err="1" smtClean="0"/>
              <a:t>eet</a:t>
            </a:r>
            <a:r>
              <a:rPr lang="da-DK" dirty="0" smtClean="0"/>
              <a:t> eller andet passende sted på jeres website. F.eks. underside til ”Om os” el.lign.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Det </a:t>
            </a:r>
            <a:r>
              <a:rPr lang="da-DK" dirty="0" err="1" smtClean="0"/>
              <a:t>bli’r</a:t>
            </a:r>
            <a:r>
              <a:rPr lang="da-DK" dirty="0" smtClean="0"/>
              <a:t> en del af bedømmelsen af jeres e-shop.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099586"/>
            <a:ext cx="1766689" cy="106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9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154097"/>
          </a:xfrm>
        </p:spPr>
        <p:txBody>
          <a:bodyPr/>
          <a:lstStyle/>
          <a:p>
            <a:r>
              <a:rPr lang="da-DK" dirty="0" smtClean="0"/>
              <a:t>Forbrug på nettet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14400" y="1628800"/>
            <a:ext cx="7315200" cy="3240359"/>
          </a:xfrm>
        </p:spPr>
        <p:txBody>
          <a:bodyPr>
            <a:normAutofit lnSpcReduction="10000"/>
          </a:bodyPr>
          <a:lstStyle/>
          <a:p>
            <a:r>
              <a:rPr lang="da-DK" dirty="0" smtClean="0"/>
              <a:t>Når danskerne bruger 100 </a:t>
            </a:r>
            <a:r>
              <a:rPr lang="da-DK" dirty="0" err="1" smtClean="0"/>
              <a:t>kr</a:t>
            </a:r>
            <a:r>
              <a:rPr lang="da-DK" dirty="0" smtClean="0"/>
              <a:t>, så </a:t>
            </a:r>
            <a:r>
              <a:rPr lang="da-DK" dirty="0" err="1" smtClean="0"/>
              <a:t>bli’r</a:t>
            </a:r>
            <a:r>
              <a:rPr lang="da-DK" dirty="0" smtClean="0"/>
              <a:t> de 17 </a:t>
            </a:r>
            <a:r>
              <a:rPr lang="da-DK" dirty="0" err="1" smtClean="0"/>
              <a:t>kr</a:t>
            </a:r>
            <a:r>
              <a:rPr lang="da-DK" dirty="0" smtClean="0"/>
              <a:t> brugt på nettet.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Tøj, sko og elektronik vejer pænt i antal kroner (og alm. dagligvarer vokser) – men rigtig mange penge bruges på billetter og rejser </a:t>
            </a:r>
            <a:r>
              <a:rPr lang="da-DK" dirty="0" err="1" smtClean="0"/>
              <a:t>o.lign</a:t>
            </a:r>
            <a:r>
              <a:rPr lang="da-DK" dirty="0" smtClean="0"/>
              <a:t>. hvor udgiften pr. handel er langt højere end ellers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68% af de danske ”køb” </a:t>
            </a:r>
            <a:br>
              <a:rPr lang="da-DK" dirty="0" smtClean="0"/>
            </a:br>
            <a:r>
              <a:rPr lang="da-DK" dirty="0" smtClean="0"/>
              <a:t>på nettet foregår i </a:t>
            </a:r>
            <a:br>
              <a:rPr lang="da-DK" dirty="0" smtClean="0"/>
            </a:br>
            <a:r>
              <a:rPr lang="da-DK" dirty="0" smtClean="0"/>
              <a:t>danske web-butikker.</a:t>
            </a:r>
            <a:endParaRPr lang="da-DK" dirty="0"/>
          </a:p>
        </p:txBody>
      </p:sp>
      <p:pic>
        <p:nvPicPr>
          <p:cNvPr id="2050" name="Picture 2" descr="Graensehandel juli 20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157" y="3717032"/>
            <a:ext cx="410527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43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3768"/>
            <a:ext cx="8424936" cy="6385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305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980728"/>
            <a:ext cx="7315200" cy="1154097"/>
          </a:xfrm>
        </p:spPr>
        <p:txBody>
          <a:bodyPr/>
          <a:lstStyle/>
          <a:p>
            <a:r>
              <a:rPr lang="da-DK" dirty="0" smtClean="0"/>
              <a:t>Praktisk info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14400" y="2276872"/>
            <a:ext cx="7315200" cy="4032448"/>
          </a:xfrm>
        </p:spPr>
        <p:txBody>
          <a:bodyPr/>
          <a:lstStyle/>
          <a:p>
            <a:r>
              <a:rPr lang="da-DK" dirty="0" smtClean="0"/>
              <a:t>Som udgangspunkt laves web-shoppen (hjemmesiden) med programmet </a:t>
            </a:r>
            <a:r>
              <a:rPr lang="da-DK" dirty="0" err="1" smtClean="0"/>
              <a:t>Wix</a:t>
            </a:r>
            <a:r>
              <a:rPr lang="da-DK" dirty="0" smtClean="0"/>
              <a:t>, som ligger gratis på nettet og nu også på dansk: www.wix.com</a:t>
            </a:r>
          </a:p>
          <a:p>
            <a:r>
              <a:rPr lang="da-DK" dirty="0" smtClean="0"/>
              <a:t>Jeg vil naturligvis vise og lære jer nogle ting om </a:t>
            </a:r>
            <a:r>
              <a:rPr lang="da-DK" dirty="0" err="1" smtClean="0"/>
              <a:t>Wix</a:t>
            </a:r>
            <a:r>
              <a:rPr lang="da-DK" dirty="0" smtClean="0"/>
              <a:t> – men man kan også vælge at benytte et andet program. Det skal blot kunne ses på nettet hele tiden !</a:t>
            </a:r>
          </a:p>
          <a:p>
            <a:r>
              <a:rPr lang="da-DK" dirty="0" smtClean="0"/>
              <a:t>Tekst skal I selv skrive !</a:t>
            </a:r>
          </a:p>
          <a:p>
            <a:r>
              <a:rPr lang="da-DK" dirty="0" smtClean="0"/>
              <a:t>Billeder kan godt komme fra Internettet, da dette er en skoleopgave. Men man kan naturligvis også vælge at tage sine egne billeder af produkterne og benytte </a:t>
            </a:r>
            <a:r>
              <a:rPr lang="da-DK" dirty="0" smtClean="0"/>
              <a:t>dem</a:t>
            </a:r>
          </a:p>
          <a:p>
            <a:r>
              <a:rPr lang="da-DK" dirty="0" smtClean="0"/>
              <a:t>Undervejs vil jeg komme med div. </a:t>
            </a:r>
            <a:r>
              <a:rPr lang="da-DK" dirty="0"/>
              <a:t>s</a:t>
            </a:r>
            <a:r>
              <a:rPr lang="da-DK" dirty="0" smtClean="0"/>
              <a:t>må oplæg (teori og praksis), som kan være nyttige </a:t>
            </a:r>
            <a:r>
              <a:rPr lang="da-DK" smtClean="0"/>
              <a:t>eller nødvendige.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68439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ktiv">
  <a:themeElements>
    <a:clrScheme name="Perspektiv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Klassisk kontor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ktiv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120</TotalTime>
  <Words>345</Words>
  <Application>Microsoft Office PowerPoint</Application>
  <PresentationFormat>Skærmshow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2" baseType="lpstr">
      <vt:lpstr>Arial</vt:lpstr>
      <vt:lpstr>Wingdings</vt:lpstr>
      <vt:lpstr>Perspektiv</vt:lpstr>
      <vt:lpstr>E-business og online markedsføring</vt:lpstr>
      <vt:lpstr>Idé og koncept</vt:lpstr>
      <vt:lpstr>Varer og målgruppe</vt:lpstr>
      <vt:lpstr>Forretningsplan og kapital</vt:lpstr>
      <vt:lpstr>Organisation</vt:lpstr>
      <vt:lpstr>Upload til web</vt:lpstr>
      <vt:lpstr>Forbrug på nettet</vt:lpstr>
      <vt:lpstr>PowerPoint-præsentation</vt:lpstr>
      <vt:lpstr>Praktisk info</vt:lpstr>
    </vt:vector>
  </TitlesOfParts>
  <Company>Niels Brock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E-biz 2014</dc:title>
  <dc:creator>Søren Nielsen</dc:creator>
  <cp:lastModifiedBy>Søren Nielsen</cp:lastModifiedBy>
  <cp:revision>15</cp:revision>
  <dcterms:created xsi:type="dcterms:W3CDTF">2014-08-24T19:57:02Z</dcterms:created>
  <dcterms:modified xsi:type="dcterms:W3CDTF">2015-08-16T13:08:20Z</dcterms:modified>
</cp:coreProperties>
</file>