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2133600"/>
            <a:ext cx="10363200" cy="1143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altLang="da-DK" noProof="0" smtClean="0"/>
              <a:t>Klik for at redigere i master</a:t>
            </a:r>
            <a:endParaRPr lang="en-US" altLang="da-DK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30400" y="3886200"/>
            <a:ext cx="85344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da-DK" altLang="da-DK" noProof="0" smtClean="0"/>
              <a:t>Klik for at redigere i master</a:t>
            </a:r>
            <a:endParaRPr lang="en-US" altLang="da-DK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FC468FF6-DD68-4450-86FB-F4DD272CEF71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da-DK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8D499D57-A055-44EA-9F87-1617A48F460D}" type="slidenum">
              <a:rPr lang="da-DK" smtClean="0"/>
              <a:t>‹nr.›</a:t>
            </a:fld>
            <a:endParaRPr lang="da-DK"/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1198034" y="316547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a-DK" altLang="da-DK" sz="1800"/>
          </a:p>
        </p:txBody>
      </p:sp>
      <p:pic>
        <p:nvPicPr>
          <p:cNvPr id="3082" name="Picture 10" descr="D:\Data\Webdesign\dividers\r5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858" y="3581400"/>
            <a:ext cx="730250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5159172"/>
      </p:ext>
    </p:extLst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468FF6-DD68-4450-86FB-F4DD272CEF71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99D57-A055-44EA-9F87-1617A48F46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67126348"/>
      </p:ext>
    </p:extLst>
  </p:cSld>
  <p:clrMapOvr>
    <a:masterClrMapping/>
  </p:clrMapOvr>
  <p:transition spd="slow"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534400" y="457200"/>
            <a:ext cx="2743200" cy="5638800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304800" y="457200"/>
            <a:ext cx="8026400" cy="5638800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468FF6-DD68-4450-86FB-F4DD272CEF71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99D57-A055-44EA-9F87-1617A48F46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66916970"/>
      </p:ext>
    </p:extLst>
  </p:cSld>
  <p:clrMapOvr>
    <a:masterClrMapping/>
  </p:clrMapOvr>
  <p:transition spd="slow">
    <p:strips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el, tekst og clipart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10363200" cy="1143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onlinebillede 3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r>
              <a:rPr lang="da-DK" smtClean="0"/>
              <a:t>Klik på ikonet for at tilføje onlinebillede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FC468FF6-DD68-4450-86FB-F4DD272CEF71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8D499D57-A055-44EA-9F87-1617A48F46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13711641"/>
      </p:ext>
    </p:extLst>
  </p:cSld>
  <p:clrMapOvr>
    <a:masterClrMapping/>
  </p:clrMapOvr>
  <p:transition spd="slow">
    <p:strips dir="l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og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10363200" cy="1143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iagram 2"/>
          <p:cNvSpPr>
            <a:spLocks noGrp="1"/>
          </p:cNvSpPr>
          <p:nvPr>
            <p:ph type="chart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r>
              <a:rPr lang="da-DK" smtClean="0"/>
              <a:t>Klik på ikonet for at tilføje et diagram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FC468FF6-DD68-4450-86FB-F4DD272CEF71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8D499D57-A055-44EA-9F87-1617A48F46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35605311"/>
      </p:ext>
    </p:extLst>
  </p:cSld>
  <p:clrMapOvr>
    <a:masterClrMapping/>
  </p:clrMapOvr>
  <p:transition spd="slow">
    <p:strips dir="l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og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10363200" cy="1143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abel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r>
              <a:rPr lang="da-DK" smtClean="0"/>
              <a:t>Klik på ikonet for at tilføje en tabel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FC468FF6-DD68-4450-86FB-F4DD272CEF71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8D499D57-A055-44EA-9F87-1617A48F46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78131246"/>
      </p:ext>
    </p:extLst>
  </p:cSld>
  <p:clrMapOvr>
    <a:masterClrMapping/>
  </p:clrMapOvr>
  <p:transition spd="slow">
    <p:strips dir="l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el, diagram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10363200" cy="1143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iagram 2"/>
          <p:cNvSpPr>
            <a:spLocks noGrp="1"/>
          </p:cNvSpPr>
          <p:nvPr>
            <p:ph type="ch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r>
              <a:rPr lang="da-DK" smtClean="0"/>
              <a:t>Klik på ikonet for at tilføje et diagram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FC468FF6-DD68-4450-86FB-F4DD272CEF71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8D499D57-A055-44EA-9F87-1617A48F46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83553180"/>
      </p:ext>
    </p:extLst>
  </p:cSld>
  <p:clrMapOvr>
    <a:masterClrMapping/>
  </p:clrMapOvr>
  <p:transition spd="slow">
    <p:strips dir="l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el og diagram eller organisations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10363200" cy="1143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SmartArt 2"/>
          <p:cNvSpPr>
            <a:spLocks noGrp="1"/>
          </p:cNvSpPr>
          <p:nvPr>
            <p:ph type="dgm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r>
              <a:rPr lang="da-DK" smtClean="0"/>
              <a:t>Klik på ikonet for at tilføje SmartArt-grafik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FC468FF6-DD68-4450-86FB-F4DD272CEF71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8D499D57-A055-44EA-9F87-1617A48F46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66790102"/>
      </p:ext>
    </p:extLst>
  </p:cSld>
  <p:clrMapOvr>
    <a:masterClrMapping/>
  </p:clrMapOvr>
  <p:transition spd="slow"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468FF6-DD68-4450-86FB-F4DD272CEF71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99D57-A055-44EA-9F87-1617A48F46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4277383"/>
      </p:ext>
    </p:extLst>
  </p:cSld>
  <p:clrMapOvr>
    <a:masterClrMapping/>
  </p:clrMapOvr>
  <p:transition spd="slow"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468FF6-DD68-4450-86FB-F4DD272CEF71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99D57-A055-44EA-9F87-1617A48F46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7595314"/>
      </p:ext>
    </p:extLst>
  </p:cSld>
  <p:clrMapOvr>
    <a:masterClrMapping/>
  </p:clrMapOvr>
  <p:transition spd="slow"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468FF6-DD68-4450-86FB-F4DD272CEF71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99D57-A055-44EA-9F87-1617A48F46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80965"/>
      </p:ext>
    </p:extLst>
  </p:cSld>
  <p:clrMapOvr>
    <a:masterClrMapping/>
  </p:clrMapOvr>
  <p:transition spd="slow"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468FF6-DD68-4450-86FB-F4DD272CEF71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99D57-A055-44EA-9F87-1617A48F46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77998044"/>
      </p:ext>
    </p:extLst>
  </p:cSld>
  <p:clrMapOvr>
    <a:masterClrMapping/>
  </p:clrMapOvr>
  <p:transition spd="slow"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468FF6-DD68-4450-86FB-F4DD272CEF71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99D57-A055-44EA-9F87-1617A48F46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5344169"/>
      </p:ext>
    </p:extLst>
  </p:cSld>
  <p:clrMapOvr>
    <a:masterClrMapping/>
  </p:clrMapOvr>
  <p:transition spd="slow"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468FF6-DD68-4450-86FB-F4DD272CEF71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99D57-A055-44EA-9F87-1617A48F46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7881486"/>
      </p:ext>
    </p:extLst>
  </p:cSld>
  <p:clrMapOvr>
    <a:masterClrMapping/>
  </p:clrMapOvr>
  <p:transition spd="slow"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468FF6-DD68-4450-86FB-F4DD272CEF71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99D57-A055-44EA-9F87-1617A48F46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725471"/>
      </p:ext>
    </p:extLst>
  </p:cSld>
  <p:clrMapOvr>
    <a:masterClrMapping/>
  </p:clrMapOvr>
  <p:transition spd="slow"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468FF6-DD68-4450-86FB-F4DD272CEF71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499D57-A055-44EA-9F87-1617A48F460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8021073"/>
      </p:ext>
    </p:extLst>
  </p:cSld>
  <p:clrMapOvr>
    <a:masterClrMapping/>
  </p:clrMapOvr>
  <p:transition spd="slow"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4572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a-DK" smtClean="0"/>
              <a:t>Klik for at redigere titeltypografien i masteren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a-DK" smtClean="0"/>
              <a:t>Klik for at redigere teksttypografien i masteren</a:t>
            </a:r>
          </a:p>
          <a:p>
            <a:pPr lvl="1"/>
            <a:r>
              <a:rPr lang="en-US" altLang="da-DK" smtClean="0"/>
              <a:t>Andet niveau</a:t>
            </a:r>
          </a:p>
          <a:p>
            <a:pPr lvl="2"/>
            <a:r>
              <a:rPr lang="en-US" altLang="da-DK" smtClean="0"/>
              <a:t>Tredje niveau</a:t>
            </a:r>
          </a:p>
          <a:p>
            <a:pPr lvl="3"/>
            <a:r>
              <a:rPr lang="en-US" altLang="da-DK" smtClean="0"/>
              <a:t>Fjerde niveau</a:t>
            </a:r>
          </a:p>
          <a:p>
            <a:pPr lvl="4"/>
            <a:r>
              <a:rPr lang="en-US" altLang="da-DK" smtClean="0"/>
              <a:t>Femte niveau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fld id="{FC468FF6-DD68-4450-86FB-F4DD272CEF71}" type="datetimeFigureOut">
              <a:rPr lang="da-DK" smtClean="0"/>
              <a:t>03-10-2016</a:t>
            </a:fld>
            <a:endParaRPr lang="da-DK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da-DK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8D499D57-A055-44EA-9F87-1617A48F460D}" type="slidenum">
              <a:rPr lang="da-DK" smtClean="0"/>
              <a:t>‹nr.›</a:t>
            </a:fld>
            <a:endParaRPr lang="da-DK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1401234" y="148907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da-DK" altLang="da-DK" sz="1800"/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0972800" y="228600"/>
            <a:ext cx="609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a-DK" altLang="da-DK" sz="1800"/>
          </a:p>
        </p:txBody>
      </p:sp>
      <p:pic>
        <p:nvPicPr>
          <p:cNvPr id="2" name="Billede 1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036" y="198993"/>
            <a:ext cx="907741" cy="7897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9461623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ransition spd="slow">
    <p:strips dir="ld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n"/>
        <a:defRPr kumimoji="1"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Char char="–"/>
        <a:defRPr kumimoji="1"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SzPct val="60000"/>
        <a:buFont typeface="Monotype Sorts" pitchFamily="2" charset="2"/>
        <a:buChar char="n"/>
        <a:defRPr kumimoji="1"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Internet = information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37447" y="4077169"/>
            <a:ext cx="9144000" cy="1974009"/>
          </a:xfrm>
        </p:spPr>
        <p:txBody>
          <a:bodyPr>
            <a:normAutofit fontScale="92500" lnSpcReduction="20000"/>
          </a:bodyPr>
          <a:lstStyle/>
          <a:p>
            <a:r>
              <a:rPr lang="da-DK" dirty="0"/>
              <a:t>p</a:t>
            </a:r>
            <a:r>
              <a:rPr lang="da-DK" dirty="0" smtClean="0"/>
              <a:t>lus en masse andet !</a:t>
            </a:r>
          </a:p>
          <a:p>
            <a:endParaRPr lang="da-DK" dirty="0"/>
          </a:p>
          <a:p>
            <a:r>
              <a:rPr lang="da-DK" dirty="0" smtClean="0"/>
              <a:t>Men nogle steder er en ”lukket fest”</a:t>
            </a:r>
          </a:p>
          <a:p>
            <a:r>
              <a:rPr lang="da-DK" dirty="0"/>
              <a:t>s</a:t>
            </a:r>
            <a:r>
              <a:rPr lang="da-DK" dirty="0" smtClean="0"/>
              <a:t>om kræver login !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764" y="470178"/>
            <a:ext cx="2420471" cy="181535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Tekstfelt 4"/>
          <p:cNvSpPr txBox="1"/>
          <p:nvPr/>
        </p:nvSpPr>
        <p:spPr>
          <a:xfrm>
            <a:off x="4993341" y="6051178"/>
            <a:ext cx="2626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Søren Noah © 2016</a:t>
            </a:r>
            <a:endParaRPr lang="da-DK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8939480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Til lykke !!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Du har netop vundet adgang til en </a:t>
            </a:r>
            <a:r>
              <a:rPr lang="da-DK" dirty="0" err="1" smtClean="0"/>
              <a:t>guld-grube</a:t>
            </a:r>
            <a:r>
              <a:rPr lang="da-DK" dirty="0" smtClean="0"/>
              <a:t> af </a:t>
            </a:r>
            <a:r>
              <a:rPr lang="da-DK" dirty="0" smtClean="0">
                <a:solidFill>
                  <a:srgbClr val="FF0000"/>
                </a:solidFill>
              </a:rPr>
              <a:t>værdifuld information</a:t>
            </a:r>
          </a:p>
          <a:p>
            <a:r>
              <a:rPr lang="da-DK" dirty="0" smtClean="0"/>
              <a:t>Du kan nu finde artikler (i aviser, blade og magasiner) om alle </a:t>
            </a:r>
            <a:r>
              <a:rPr lang="da-DK" dirty="0"/>
              <a:t>e</a:t>
            </a:r>
            <a:r>
              <a:rPr lang="da-DK" dirty="0" smtClean="0"/>
              <a:t>mner mange år tilbage i tiden</a:t>
            </a:r>
          </a:p>
          <a:p>
            <a:r>
              <a:rPr lang="da-DK" dirty="0" smtClean="0"/>
              <a:t>Hvis du skal benytte disse ting i opgaver m.v. så husk at opgive kilde: du bør skrive hvor du har informationen fra !! Altså = </a:t>
            </a:r>
            <a:r>
              <a:rPr lang="da-DK" dirty="0" smtClean="0">
                <a:solidFill>
                  <a:srgbClr val="FF0000"/>
                </a:solidFill>
              </a:rPr>
              <a:t>kildeangivelse</a:t>
            </a:r>
            <a:r>
              <a:rPr lang="da-DK" dirty="0" smtClean="0"/>
              <a:t>.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80988042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OPGAVE: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Du skal bruge dine nye muligheder og finde ud af noget interessant vedr. ”</a:t>
            </a:r>
            <a:r>
              <a:rPr lang="da-DK" dirty="0" smtClean="0">
                <a:solidFill>
                  <a:srgbClr val="00B050"/>
                </a:solidFill>
              </a:rPr>
              <a:t>grøn teknologi</a:t>
            </a:r>
            <a:r>
              <a:rPr lang="da-DK" dirty="0" smtClean="0"/>
              <a:t>” …</a:t>
            </a:r>
            <a:br>
              <a:rPr lang="da-DK" dirty="0" smtClean="0"/>
            </a:br>
            <a:endParaRPr lang="da-DK" dirty="0"/>
          </a:p>
          <a:p>
            <a:pPr lvl="1"/>
            <a:r>
              <a:rPr lang="da-DK" dirty="0" smtClean="0"/>
              <a:t>Hvordan kan teknologien være med til at skåne miljøet og vores klode. Spare på ressourcerne. Klogere produktion</a:t>
            </a:r>
            <a:r>
              <a:rPr lang="da-DK" dirty="0" smtClean="0"/>
              <a:t>.</a:t>
            </a:r>
            <a:br>
              <a:rPr lang="da-DK" dirty="0" smtClean="0"/>
            </a:br>
            <a:endParaRPr lang="da-DK" dirty="0" smtClean="0"/>
          </a:p>
          <a:p>
            <a:pPr lvl="1"/>
            <a:r>
              <a:rPr lang="da-DK" dirty="0" smtClean="0"/>
              <a:t>Og hvad med al den teknologi vi kasserer </a:t>
            </a:r>
            <a:r>
              <a:rPr lang="da-DK" dirty="0" smtClean="0"/>
              <a:t>…?</a:t>
            </a:r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3578113362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felt 1"/>
          <p:cNvSpPr txBox="1"/>
          <p:nvPr/>
        </p:nvSpPr>
        <p:spPr>
          <a:xfrm>
            <a:off x="2077010" y="1881468"/>
            <a:ext cx="767378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Teknologi</a:t>
            </a:r>
          </a:p>
          <a:p>
            <a:pPr algn="ctr"/>
            <a:endParaRPr lang="da-DK" sz="4400" dirty="0"/>
          </a:p>
          <a:p>
            <a:pPr algn="ctr"/>
            <a:endParaRPr lang="da-DK" sz="4400" dirty="0" smtClean="0"/>
          </a:p>
          <a:p>
            <a:pPr algn="ctr"/>
            <a:r>
              <a:rPr lang="da-DK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Kommunikation</a:t>
            </a:r>
            <a:endParaRPr lang="da-DK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kstfelt 2"/>
          <p:cNvSpPr txBox="1"/>
          <p:nvPr/>
        </p:nvSpPr>
        <p:spPr>
          <a:xfrm>
            <a:off x="3457574" y="2774019"/>
            <a:ext cx="491265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Information</a:t>
            </a:r>
            <a:endParaRPr lang="da-DK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652912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65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5" decel="50000">
                                          <p:stCondLst>
                                            <p:cond delay="169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Min side </a:t>
            </a:r>
            <a:r>
              <a:rPr lang="da-DK" dirty="0" err="1" smtClean="0"/>
              <a:t>Knord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 dirty="0" smtClean="0"/>
              <a:t>Når du er logget ind på </a:t>
            </a:r>
            <a:r>
              <a:rPr lang="da-DK" sz="2400" dirty="0" smtClean="0">
                <a:solidFill>
                  <a:srgbClr val="FF0000"/>
                </a:solidFill>
              </a:rPr>
              <a:t>minside.knord.dk</a:t>
            </a:r>
            <a:r>
              <a:rPr lang="da-DK" sz="2400" dirty="0" smtClean="0"/>
              <a:t> </a:t>
            </a:r>
            <a:r>
              <a:rPr lang="da-DK" sz="2400" dirty="0" smtClean="0"/>
              <a:t> </a:t>
            </a:r>
            <a:r>
              <a:rPr lang="da-DK" sz="2400" dirty="0" smtClean="0"/>
              <a:t>så kan du øverst i </a:t>
            </a:r>
            <a:r>
              <a:rPr lang="da-DK" sz="2400" dirty="0" err="1" smtClean="0"/>
              <a:t>menu-linjen</a:t>
            </a:r>
            <a:r>
              <a:rPr lang="da-DK" sz="2400" dirty="0" smtClean="0"/>
              <a:t> vælge ”</a:t>
            </a:r>
            <a:r>
              <a:rPr lang="da-DK" sz="2400" dirty="0" smtClean="0">
                <a:solidFill>
                  <a:srgbClr val="FF0000"/>
                </a:solidFill>
              </a:rPr>
              <a:t>Bibliotek</a:t>
            </a:r>
            <a:r>
              <a:rPr lang="da-DK" sz="2400" dirty="0" smtClean="0"/>
              <a:t>” og rulle ned til ”</a:t>
            </a:r>
            <a:r>
              <a:rPr lang="da-DK" sz="2400" dirty="0" smtClean="0">
                <a:solidFill>
                  <a:srgbClr val="FF0000"/>
                </a:solidFill>
              </a:rPr>
              <a:t>Baser med Login</a:t>
            </a:r>
            <a:r>
              <a:rPr lang="da-DK" sz="2400" dirty="0" smtClean="0"/>
              <a:t>”</a:t>
            </a:r>
            <a:br>
              <a:rPr lang="da-DK" sz="2400" dirty="0" smtClean="0"/>
            </a:br>
            <a:endParaRPr lang="da-DK" sz="2400" dirty="0" smtClean="0"/>
          </a:p>
          <a:p>
            <a:r>
              <a:rPr lang="da-DK" sz="2400" dirty="0" smtClean="0"/>
              <a:t>Her finder du bl.a. </a:t>
            </a:r>
            <a:r>
              <a:rPr lang="da-DK" sz="2400" dirty="0" smtClean="0">
                <a:solidFill>
                  <a:srgbClr val="FF0000"/>
                </a:solidFill>
              </a:rPr>
              <a:t>SKODA</a:t>
            </a:r>
            <a:r>
              <a:rPr lang="da-DK" sz="2400" dirty="0" smtClean="0"/>
              <a:t> (Skolernes </a:t>
            </a:r>
            <a:r>
              <a:rPr lang="da-DK" sz="2400" dirty="0" smtClean="0"/>
              <a:t>Databaser) </a:t>
            </a:r>
            <a:r>
              <a:rPr lang="da-DK" sz="2400" dirty="0" smtClean="0"/>
              <a:t>og der står </a:t>
            </a:r>
            <a:r>
              <a:rPr lang="da-DK" sz="2400" dirty="0" smtClean="0"/>
              <a:t>vores login-informationer </a:t>
            </a:r>
            <a:r>
              <a:rPr lang="da-DK" sz="2400" dirty="0" smtClean="0"/>
              <a:t>lige ved siden af:</a:t>
            </a:r>
          </a:p>
          <a:p>
            <a:pPr lvl="1"/>
            <a:r>
              <a:rPr lang="da-DK" sz="2400" dirty="0" smtClean="0"/>
              <a:t>Skolens brugernavn: 17341001</a:t>
            </a:r>
          </a:p>
          <a:p>
            <a:pPr lvl="1"/>
            <a:r>
              <a:rPr lang="da-DK" sz="2400" dirty="0" smtClean="0"/>
              <a:t>Password: dbt62dqb (det ændres en gang i </a:t>
            </a:r>
            <a:r>
              <a:rPr lang="da-DK" sz="2400" dirty="0" smtClean="0"/>
              <a:t>mellem</a:t>
            </a:r>
            <a:r>
              <a:rPr lang="da-DK" sz="2400" dirty="0" smtClean="0"/>
              <a:t>, så kig her !</a:t>
            </a:r>
            <a:r>
              <a:rPr lang="da-DK" sz="2400" dirty="0" smtClean="0"/>
              <a:t>)</a:t>
            </a:r>
            <a:r>
              <a:rPr lang="da-DK" sz="2400" dirty="0" smtClean="0"/>
              <a:t/>
            </a:r>
            <a:br>
              <a:rPr lang="da-DK" sz="2400" dirty="0" smtClean="0"/>
            </a:br>
            <a:endParaRPr lang="da-DK" sz="2400" dirty="0" smtClean="0"/>
          </a:p>
          <a:p>
            <a:r>
              <a:rPr lang="da-DK" sz="2400" dirty="0" smtClean="0"/>
              <a:t>Klik på </a:t>
            </a:r>
            <a:r>
              <a:rPr lang="da-DK" sz="2400" dirty="0" smtClean="0">
                <a:solidFill>
                  <a:srgbClr val="FF0000"/>
                </a:solidFill>
              </a:rPr>
              <a:t>linket med SKODA </a:t>
            </a:r>
            <a:r>
              <a:rPr lang="da-DK" sz="2400" dirty="0" smtClean="0"/>
              <a:t>eller gå direkte ind på </a:t>
            </a:r>
            <a:r>
              <a:rPr lang="da-DK" sz="2400" b="1" dirty="0" smtClean="0">
                <a:solidFill>
                  <a:srgbClr val="FF0000"/>
                </a:solidFill>
              </a:rPr>
              <a:t>skoda.emu.dk</a:t>
            </a:r>
            <a:endParaRPr lang="da-DK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67439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www.emu.dk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Indeholder en masse info vedr. skole &amp; uddannelse</a:t>
            </a:r>
          </a:p>
          <a:p>
            <a:r>
              <a:rPr lang="da-DK" dirty="0" smtClean="0"/>
              <a:t>Bl.a. en del ”</a:t>
            </a:r>
            <a:r>
              <a:rPr lang="da-DK" dirty="0" smtClean="0">
                <a:solidFill>
                  <a:srgbClr val="FF0000"/>
                </a:solidFill>
              </a:rPr>
              <a:t>databaser</a:t>
            </a:r>
            <a:r>
              <a:rPr lang="da-DK" dirty="0" smtClean="0"/>
              <a:t>” med en bunke nyttig information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>
                <a:solidFill>
                  <a:srgbClr val="FF0000"/>
                </a:solidFill>
              </a:rPr>
              <a:t>Infomedia</a:t>
            </a:r>
            <a:r>
              <a:rPr lang="da-DK" dirty="0" smtClean="0"/>
              <a:t> er en af disse databaser, hvor man kan SØGE i </a:t>
            </a:r>
            <a:r>
              <a:rPr lang="da-DK" dirty="0" err="1" smtClean="0">
                <a:solidFill>
                  <a:srgbClr val="FF0000"/>
                </a:solidFill>
              </a:rPr>
              <a:t>avis-artikler</a:t>
            </a:r>
            <a:r>
              <a:rPr lang="da-DK" dirty="0" smtClean="0"/>
              <a:t> mange år tilbage i tiden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3876381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InfoMedia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9030" y="2383238"/>
            <a:ext cx="5683048" cy="3548146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5" name="Tekstfelt 4"/>
          <p:cNvSpPr txBox="1"/>
          <p:nvPr/>
        </p:nvSpPr>
        <p:spPr>
          <a:xfrm>
            <a:off x="7344697" y="3401961"/>
            <a:ext cx="3608439" cy="923330"/>
          </a:xfrm>
          <a:prstGeom prst="rect">
            <a:avLst/>
          </a:prstGeom>
          <a:noFill/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da-DK" dirty="0" smtClean="0"/>
              <a:t>Her skal du så </a:t>
            </a:r>
            <a:r>
              <a:rPr lang="da-DK" dirty="0" smtClean="0">
                <a:solidFill>
                  <a:srgbClr val="FF0000"/>
                </a:solidFill>
              </a:rPr>
              <a:t>logge på </a:t>
            </a:r>
            <a:r>
              <a:rPr lang="da-DK" dirty="0" smtClean="0"/>
              <a:t>– ved at klikke på ”UNI-Login” og opgive skolens brugernavn og kode !</a:t>
            </a:r>
            <a:endParaRPr lang="da-DK" dirty="0"/>
          </a:p>
        </p:txBody>
      </p:sp>
      <p:cxnSp>
        <p:nvCxnSpPr>
          <p:cNvPr id="6" name="Lige pilforbindelse 5"/>
          <p:cNvCxnSpPr/>
          <p:nvPr/>
        </p:nvCxnSpPr>
        <p:spPr bwMode="auto">
          <a:xfrm flipH="1">
            <a:off x="2038350" y="3895725"/>
            <a:ext cx="5048250" cy="9525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chemeClr val="bg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97330622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65" y="176981"/>
            <a:ext cx="11845788" cy="6479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510329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Mange </a:t>
            </a:r>
            <a:r>
              <a:rPr lang="da-DK" dirty="0" err="1" smtClean="0"/>
              <a:t>søge-muligheder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Her kan du </a:t>
            </a:r>
            <a:r>
              <a:rPr lang="da-DK" dirty="0" smtClean="0">
                <a:solidFill>
                  <a:srgbClr val="FF0000"/>
                </a:solidFill>
              </a:rPr>
              <a:t>vælge</a:t>
            </a:r>
            <a:r>
              <a:rPr lang="da-DK" dirty="0" smtClean="0"/>
              <a:t> … hvor lang tid tilbage, der skal søges. Samt hvilke medier (aviser) du vil søge i !!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5" y="3919389"/>
            <a:ext cx="1087755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2040274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Lots of INFO …!!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Når listen med fundne artikler dukker op, så kan man bladre videre ude til højre til flere sider med artikler. Måske er der fundet rigtig mange …</a:t>
            </a:r>
            <a:br>
              <a:rPr lang="da-DK" dirty="0" smtClean="0"/>
            </a:br>
            <a:endParaRPr lang="da-DK" dirty="0" smtClean="0"/>
          </a:p>
          <a:p>
            <a:r>
              <a:rPr lang="da-DK" dirty="0" smtClean="0"/>
              <a:t>Hvis det virker uoverskueligt, så kan man </a:t>
            </a:r>
            <a:r>
              <a:rPr lang="da-DK" dirty="0" smtClean="0">
                <a:solidFill>
                  <a:srgbClr val="FF0000"/>
                </a:solidFill>
              </a:rPr>
              <a:t>indsnævre</a:t>
            </a:r>
            <a:r>
              <a:rPr lang="da-DK" dirty="0" smtClean="0"/>
              <a:t> søgningen ved at udvælge bestemte medier (aviser) samt periode m.m. </a:t>
            </a:r>
            <a:r>
              <a:rPr lang="da-DK" dirty="0"/>
              <a:t>K</a:t>
            </a:r>
            <a:r>
              <a:rPr lang="da-DK" dirty="0" smtClean="0"/>
              <a:t>lik og prøv dig frem på knappen: </a:t>
            </a:r>
            <a:br>
              <a:rPr lang="da-DK" dirty="0" smtClean="0"/>
            </a:br>
            <a:endParaRPr lang="da-DK" dirty="0" smtClean="0"/>
          </a:p>
          <a:p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9075" y="5757862"/>
            <a:ext cx="2105025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640430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4800" y="134471"/>
            <a:ext cx="10363200" cy="753035"/>
          </a:xfrm>
        </p:spPr>
        <p:txBody>
          <a:bodyPr/>
          <a:lstStyle/>
          <a:p>
            <a:r>
              <a:rPr lang="da-DK" dirty="0" smtClean="0"/>
              <a:t>Resultater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835" y="1040467"/>
            <a:ext cx="9975726" cy="561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88397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ah_pp_skabelon">
  <a:themeElements>
    <a:clrScheme name="Office-tema 1">
      <a:dk1>
        <a:srgbClr val="000066"/>
      </a:dk1>
      <a:lt1>
        <a:srgbClr val="CCECFF"/>
      </a:lt1>
      <a:dk2>
        <a:srgbClr val="0000CC"/>
      </a:dk2>
      <a:lt2>
        <a:srgbClr val="CCFFFF"/>
      </a:lt2>
      <a:accent1>
        <a:srgbClr val="CC99FF"/>
      </a:accent1>
      <a:accent2>
        <a:srgbClr val="9999FF"/>
      </a:accent2>
      <a:accent3>
        <a:srgbClr val="AAAAE2"/>
      </a:accent3>
      <a:accent4>
        <a:srgbClr val="AEC9DA"/>
      </a:accent4>
      <a:accent5>
        <a:srgbClr val="E2CAFF"/>
      </a:accent5>
      <a:accent6>
        <a:srgbClr val="8A8AE7"/>
      </a:accent6>
      <a:hlink>
        <a:srgbClr val="99CCFF"/>
      </a:hlink>
      <a:folHlink>
        <a:srgbClr val="0066FF"/>
      </a:folHlink>
    </a:clrScheme>
    <a:fontScheme name="Office-te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-tema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noah_pp_skabelon</Template>
  <TotalTime>242</TotalTime>
  <Words>247</Words>
  <Application>Microsoft Office PowerPoint</Application>
  <PresentationFormat>Widescreen</PresentationFormat>
  <Paragraphs>37</Paragraphs>
  <Slides>11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11</vt:i4>
      </vt:variant>
    </vt:vector>
  </HeadingPairs>
  <TitlesOfParts>
    <vt:vector size="15" baseType="lpstr">
      <vt:lpstr>Arial</vt:lpstr>
      <vt:lpstr>Monotype Sorts</vt:lpstr>
      <vt:lpstr>Tahoma</vt:lpstr>
      <vt:lpstr>noah_pp_skabelon</vt:lpstr>
      <vt:lpstr>Internet = information</vt:lpstr>
      <vt:lpstr>PowerPoint-præsentation</vt:lpstr>
      <vt:lpstr>Min side Knord</vt:lpstr>
      <vt:lpstr>www.emu.dk</vt:lpstr>
      <vt:lpstr>InfoMedia</vt:lpstr>
      <vt:lpstr>PowerPoint-præsentation</vt:lpstr>
      <vt:lpstr>Mange søge-muligheder</vt:lpstr>
      <vt:lpstr>Lots of INFO …!!</vt:lpstr>
      <vt:lpstr>Resultater</vt:lpstr>
      <vt:lpstr>Til lykke !!</vt:lpstr>
      <vt:lpstr>OPGAVE: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Søren Nielsen</dc:creator>
  <cp:lastModifiedBy>Søren Nielsen</cp:lastModifiedBy>
  <cp:revision>24</cp:revision>
  <dcterms:created xsi:type="dcterms:W3CDTF">2016-10-02T15:30:55Z</dcterms:created>
  <dcterms:modified xsi:type="dcterms:W3CDTF">2016-10-03T15:34:32Z</dcterms:modified>
</cp:coreProperties>
</file>