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yst layout 3 - Markering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yst layou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0" autoAdjust="0"/>
    <p:restoredTop sz="94660"/>
  </p:normalViewPr>
  <p:slideViewPr>
    <p:cSldViewPr>
      <p:cViewPr varScale="1">
        <p:scale>
          <a:sx n="81" d="100"/>
          <a:sy n="81" d="100"/>
        </p:scale>
        <p:origin x="15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0274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240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5014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2170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3354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5881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7558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1135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6417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47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70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485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261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537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750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638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83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3C02E02-8EA2-4D59-8AEC-55A3C6DEDC1B}" type="datetimeFigureOut">
              <a:rPr lang="da-DK" smtClean="0"/>
              <a:t>28-05-2015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B9A6A07-EDCC-48F0-AC48-33129DC2F7DC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28602"/>
            <a:ext cx="1889836" cy="506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905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39674" y="764704"/>
            <a:ext cx="6947127" cy="3488266"/>
          </a:xfrm>
        </p:spPr>
        <p:txBody>
          <a:bodyPr>
            <a:normAutofit/>
          </a:bodyPr>
          <a:lstStyle/>
          <a:p>
            <a:r>
              <a:rPr lang="da-DK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Hotellet &amp; HG15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Grundforløbsprojekt 2015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 rot="20689599">
            <a:off x="1979712" y="2163106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DELANEY" panose="02000000000000000000" pitchFamily="2" charset="0"/>
              </a:rPr>
              <a:t>Hotel Kalveøen ved Esrum Sø</a:t>
            </a:r>
            <a:endParaRPr lang="da-DK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55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Grupper og mødetider</a:t>
            </a:r>
            <a:endParaRPr lang="da-DK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941716"/>
              </p:ext>
            </p:extLst>
          </p:nvPr>
        </p:nvGraphicFramePr>
        <p:xfrm>
          <a:off x="1691680" y="2060848"/>
          <a:ext cx="6480720" cy="3840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240360"/>
                <a:gridCol w="3240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rgbClr val="FF0000"/>
                          </a:solidFill>
                        </a:rPr>
                        <a:t>Kl. 9.00: </a:t>
                      </a:r>
                      <a:r>
                        <a:rPr lang="da-DK" b="1" dirty="0" smtClean="0"/>
                        <a:t>Magnus Vanddam</a:t>
                      </a:r>
                    </a:p>
                    <a:p>
                      <a:pPr algn="ctr"/>
                      <a:r>
                        <a:rPr lang="da-DK" b="1" dirty="0" smtClean="0"/>
                        <a:t>Niklas Juul</a:t>
                      </a:r>
                    </a:p>
                    <a:p>
                      <a:pPr algn="ctr"/>
                      <a:r>
                        <a:rPr lang="da-DK" b="1" dirty="0" smtClean="0"/>
                        <a:t>Magnus</a:t>
                      </a:r>
                      <a:r>
                        <a:rPr lang="da-DK" b="1" baseline="0" dirty="0" smtClean="0"/>
                        <a:t> Kring</a:t>
                      </a:r>
                    </a:p>
                    <a:p>
                      <a:pPr algn="ctr"/>
                      <a:r>
                        <a:rPr lang="da-DK" b="1" baseline="0" dirty="0" smtClean="0"/>
                        <a:t>Nicklas Søberg</a:t>
                      </a:r>
                      <a:endParaRPr lang="da-DK" b="1" dirty="0" smtClean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Kl. 9.30:</a:t>
                      </a:r>
                      <a:r>
                        <a:rPr lang="da-DK" b="1" dirty="0" smtClean="0"/>
                        <a:t> Sofie</a:t>
                      </a:r>
                    </a:p>
                    <a:p>
                      <a:pPr algn="ctr"/>
                      <a:r>
                        <a:rPr lang="da-DK" b="1" dirty="0" smtClean="0"/>
                        <a:t>Line </a:t>
                      </a:r>
                    </a:p>
                    <a:p>
                      <a:pPr algn="ctr"/>
                      <a:r>
                        <a:rPr lang="da-DK" b="1" dirty="0" smtClean="0"/>
                        <a:t>Mads Lyne</a:t>
                      </a:r>
                    </a:p>
                    <a:p>
                      <a:pPr algn="ctr"/>
                      <a:r>
                        <a:rPr lang="da-DK" b="1" dirty="0" smtClean="0"/>
                        <a:t>Oliver</a:t>
                      </a:r>
                      <a:endParaRPr lang="da-DK" b="1" dirty="0"/>
                    </a:p>
                  </a:txBody>
                  <a:tcPr marL="85602" marR="85602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Kl. 10.45: </a:t>
                      </a:r>
                      <a:r>
                        <a:rPr lang="da-DK" b="1" dirty="0" smtClean="0"/>
                        <a:t>Benjamin</a:t>
                      </a:r>
                    </a:p>
                    <a:p>
                      <a:pPr algn="ctr"/>
                      <a:r>
                        <a:rPr lang="da-DK" b="1" dirty="0" smtClean="0"/>
                        <a:t>Mikkel</a:t>
                      </a:r>
                    </a:p>
                    <a:p>
                      <a:pPr algn="ctr"/>
                      <a:r>
                        <a:rPr lang="da-DK" b="1" dirty="0" smtClean="0"/>
                        <a:t>Mads</a:t>
                      </a:r>
                      <a:r>
                        <a:rPr lang="da-DK" b="1" baseline="0" dirty="0" smtClean="0"/>
                        <a:t> P.R.</a:t>
                      </a:r>
                    </a:p>
                    <a:p>
                      <a:pPr algn="ctr"/>
                      <a:r>
                        <a:rPr lang="da-DK" b="1" baseline="0" dirty="0" smtClean="0"/>
                        <a:t>Martin</a:t>
                      </a:r>
                      <a:endParaRPr lang="da-DK" b="1" dirty="0" smtClean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algn="ctr"/>
                      <a:endParaRPr lang="da-DK" b="1" dirty="0" smtClean="0"/>
                    </a:p>
                    <a:p>
                      <a:pPr algn="ctr"/>
                      <a:r>
                        <a:rPr lang="da-DK" b="1" dirty="0" smtClean="0"/>
                        <a:t>Frokost &amp; pause</a:t>
                      </a:r>
                      <a:endParaRPr lang="da-DK" b="1" dirty="0"/>
                    </a:p>
                  </a:txBody>
                  <a:tcPr marL="85602" marR="85602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Kl. 12.00: </a:t>
                      </a:r>
                      <a:r>
                        <a:rPr lang="da-DK" b="1" dirty="0" smtClean="0"/>
                        <a:t>Phillip</a:t>
                      </a:r>
                    </a:p>
                    <a:p>
                      <a:pPr algn="ctr"/>
                      <a:r>
                        <a:rPr lang="da-DK" b="1" dirty="0" smtClean="0"/>
                        <a:t>Laurits</a:t>
                      </a:r>
                    </a:p>
                    <a:p>
                      <a:pPr algn="ctr"/>
                      <a:r>
                        <a:rPr lang="da-DK" b="1" dirty="0" smtClean="0"/>
                        <a:t>Mia</a:t>
                      </a:r>
                      <a:r>
                        <a:rPr lang="da-DK" b="1" baseline="0" dirty="0" smtClean="0"/>
                        <a:t> </a:t>
                      </a:r>
                    </a:p>
                    <a:p>
                      <a:pPr algn="ctr"/>
                      <a:r>
                        <a:rPr lang="da-DK" b="1" baseline="0" dirty="0" smtClean="0"/>
                        <a:t>Camilla B</a:t>
                      </a:r>
                      <a:endParaRPr lang="da-DK" b="1" dirty="0" smtClean="0"/>
                    </a:p>
                    <a:p>
                      <a:pPr algn="ctr"/>
                      <a:endParaRPr lang="da-DK" b="1" dirty="0" smtClean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Kl. 12.30: </a:t>
                      </a:r>
                      <a:r>
                        <a:rPr lang="da-DK" b="1" dirty="0" smtClean="0"/>
                        <a:t>Freja</a:t>
                      </a:r>
                    </a:p>
                    <a:p>
                      <a:pPr algn="ctr"/>
                      <a:r>
                        <a:rPr lang="da-DK" b="1" dirty="0" smtClean="0"/>
                        <a:t>Freja</a:t>
                      </a:r>
                    </a:p>
                    <a:p>
                      <a:pPr algn="ctr"/>
                      <a:r>
                        <a:rPr lang="da-DK" b="1" dirty="0" smtClean="0"/>
                        <a:t>Camilla F</a:t>
                      </a:r>
                    </a:p>
                    <a:p>
                      <a:pPr algn="ctr"/>
                      <a:r>
                        <a:rPr lang="da-DK" b="1" dirty="0" smtClean="0"/>
                        <a:t>Rune</a:t>
                      </a:r>
                    </a:p>
                    <a:p>
                      <a:pPr algn="ctr"/>
                      <a:r>
                        <a:rPr lang="da-DK" b="1" dirty="0" smtClean="0"/>
                        <a:t>Jacob</a:t>
                      </a:r>
                    </a:p>
                  </a:txBody>
                  <a:tcPr marL="85602" marR="8560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1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1986136"/>
          </a:xfrm>
        </p:spPr>
        <p:txBody>
          <a:bodyPr/>
          <a:lstStyle/>
          <a:p>
            <a:r>
              <a:rPr lang="da-DK" dirty="0" smtClean="0"/>
              <a:t>I arver et </a:t>
            </a:r>
            <a:r>
              <a:rPr lang="da-DK" b="1" dirty="0" smtClean="0"/>
              <a:t>hotel</a:t>
            </a:r>
            <a:r>
              <a:rPr lang="da-DK" dirty="0" smtClean="0"/>
              <a:t> samt en masse andet efter hr. </a:t>
            </a:r>
            <a:r>
              <a:rPr lang="da-DK" dirty="0" err="1" smtClean="0"/>
              <a:t>Sødermann</a:t>
            </a:r>
            <a:endParaRPr lang="da-DK" dirty="0" smtClean="0"/>
          </a:p>
          <a:p>
            <a:r>
              <a:rPr lang="da-DK" dirty="0" smtClean="0"/>
              <a:t>I får kun arven udbetalt, hvis I kan drive dette hotel i et år med gode ideer og … </a:t>
            </a:r>
            <a:r>
              <a:rPr lang="da-DK" b="1" dirty="0" smtClean="0"/>
              <a:t>overskud !</a:t>
            </a:r>
            <a:endParaRPr lang="da-DK" b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8019">
            <a:off x="3419872" y="5157192"/>
            <a:ext cx="2903215" cy="1103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011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Bundne opgaver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Der er 6 opgaver som </a:t>
            </a:r>
            <a:r>
              <a:rPr lang="da-DK" b="1" dirty="0" smtClean="0"/>
              <a:t>skal</a:t>
            </a:r>
            <a:r>
              <a:rPr lang="da-DK" dirty="0" smtClean="0"/>
              <a:t> løses (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Word</a:t>
            </a:r>
            <a:r>
              <a:rPr lang="da-DK" dirty="0" smtClean="0"/>
              <a:t>)</a:t>
            </a:r>
          </a:p>
          <a:p>
            <a:r>
              <a:rPr lang="da-DK" dirty="0" smtClean="0"/>
              <a:t>Opgaverne skal dokumenteres i en </a:t>
            </a:r>
            <a:r>
              <a:rPr lang="da-DK" b="1" dirty="0" smtClean="0"/>
              <a:t>skriftlig rapport</a:t>
            </a:r>
          </a:p>
          <a:p>
            <a:r>
              <a:rPr lang="da-DK" dirty="0" smtClean="0"/>
              <a:t>Og de skal endvidere </a:t>
            </a:r>
            <a:r>
              <a:rPr lang="da-DK" b="1" dirty="0" smtClean="0"/>
              <a:t>fremlægges</a:t>
            </a:r>
            <a:r>
              <a:rPr lang="da-DK" dirty="0" smtClean="0"/>
              <a:t> sammen med hele gruppen foran jeres lærer. Tidsplan kommer senere.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5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I er 4 i gruppen og har 4 dage … det svarer jo til 16 arbejdsdage for en enkelt person. Der er altså tid nok, men ikke tid til at fise den af !</a:t>
            </a:r>
          </a:p>
          <a:p>
            <a:r>
              <a:rPr lang="da-DK" dirty="0" smtClean="0"/>
              <a:t>Husk at alle i gruppen skal kunne fremlægge alle 6 opgaver i projektet</a:t>
            </a:r>
          </a:p>
          <a:p>
            <a:r>
              <a:rPr lang="da-DK" dirty="0" smtClean="0"/>
              <a:t>Jeres </a:t>
            </a:r>
            <a:r>
              <a:rPr lang="da-DK" dirty="0" smtClean="0"/>
              <a:t>rapport </a:t>
            </a:r>
            <a:r>
              <a:rPr lang="da-DK" dirty="0" smtClean="0"/>
              <a:t>afleveres i </a:t>
            </a:r>
            <a:r>
              <a:rPr lang="da-DK" dirty="0" err="1" smtClean="0"/>
              <a:t>Lectio</a:t>
            </a:r>
            <a:r>
              <a:rPr lang="da-DK" dirty="0" smtClean="0"/>
              <a:t> </a:t>
            </a:r>
            <a:r>
              <a:rPr lang="da-DK" dirty="0" smtClean="0"/>
              <a:t>senest tirsdag </a:t>
            </a:r>
            <a:r>
              <a:rPr lang="da-DK" dirty="0" smtClean="0"/>
              <a:t>kl. 14.30</a:t>
            </a:r>
          </a:p>
          <a:p>
            <a:r>
              <a:rPr lang="da-DK" dirty="0" smtClean="0"/>
              <a:t>Jeres </a:t>
            </a:r>
            <a:r>
              <a:rPr lang="da-DK" dirty="0" err="1" smtClean="0"/>
              <a:t>Powerpoint</a:t>
            </a:r>
            <a:r>
              <a:rPr lang="da-DK" dirty="0" smtClean="0"/>
              <a:t> behøver I ikke at </a:t>
            </a:r>
            <a:r>
              <a:rPr lang="da-DK" dirty="0" smtClean="0"/>
              <a:t>aflevere i </a:t>
            </a:r>
            <a:r>
              <a:rPr lang="da-DK" smtClean="0"/>
              <a:t>Lectio </a:t>
            </a:r>
            <a:r>
              <a:rPr lang="da-DK" dirty="0" smtClean="0"/>
              <a:t>– den skal blot være klar til kamp ved fremlæggelsen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1505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e">
  <a:themeElements>
    <a:clrScheme name="Parallakse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k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k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TM03457496[[fn=Parallakse]]</Template>
  <TotalTime>244</TotalTime>
  <Words>217</Words>
  <Application>Microsoft Office PowerPoint</Application>
  <PresentationFormat>Skærmshow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 DELANEY</vt:lpstr>
      <vt:lpstr>Arial</vt:lpstr>
      <vt:lpstr>Corbel</vt:lpstr>
      <vt:lpstr>Parallakse</vt:lpstr>
      <vt:lpstr>Hotellet &amp; HG15</vt:lpstr>
      <vt:lpstr>Grupper og mødetider</vt:lpstr>
      <vt:lpstr>Ideen</vt:lpstr>
      <vt:lpstr>Bundne opgaver</vt:lpstr>
      <vt:lpstr>OBS</vt:lpstr>
    </vt:vector>
  </TitlesOfParts>
  <Company>KNORD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Mette Aggerholm Ciric (MECI - Pers. - TM - KN)</dc:creator>
  <cp:lastModifiedBy>Søren Nielsen</cp:lastModifiedBy>
  <cp:revision>26</cp:revision>
  <dcterms:created xsi:type="dcterms:W3CDTF">2015-05-27T07:13:14Z</dcterms:created>
  <dcterms:modified xsi:type="dcterms:W3CDTF">2015-05-28T14:19:07Z</dcterms:modified>
</cp:coreProperties>
</file>