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2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96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8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66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47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7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68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8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12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7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3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F14E-01AF-964D-BAA3-464C38D08E24}" type="datetimeFigureOut">
              <a:rPr lang="da-DK" smtClean="0"/>
              <a:t>09-10-2013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6B97-7741-C84E-9025-D8DC4A812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da-DK" b="1" dirty="0" smtClean="0">
                <a:latin typeface="Arial Narrow"/>
                <a:cs typeface="Arial Narrow"/>
              </a:rPr>
              <a:t>Præsentation af varer </a:t>
            </a:r>
            <a:r>
              <a:rPr lang="da-DK" b="1" dirty="0">
                <a:latin typeface="Arial Narrow"/>
                <a:cs typeface="Arial Narrow"/>
              </a:rPr>
              <a:t>på en hjemmeside</a:t>
            </a:r>
            <a:r>
              <a:rPr lang="en-US" b="1" dirty="0" smtClean="0">
                <a:effectLst/>
                <a:latin typeface="Arial Narrow"/>
                <a:cs typeface="Arial Narrow"/>
              </a:rPr>
              <a:t> </a:t>
            </a:r>
            <a:endParaRPr lang="da-DK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861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a-D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Den enkelte vare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endParaRPr lang="da-D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6" b="13856"/>
          <a:stretch>
            <a:fillRect/>
          </a:stretch>
        </p:blipFill>
        <p:spPr>
          <a:xfrm>
            <a:off x="1194758" y="2456155"/>
            <a:ext cx="3498011" cy="1713178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4169333"/>
            <a:ext cx="1716657" cy="16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/>
                <a:cs typeface="Comic Sans MS"/>
              </a:rPr>
              <a:t>Reklamebillede</a:t>
            </a:r>
            <a:r>
              <a:rPr lang="en-US" dirty="0" smtClean="0">
                <a:effectLst/>
              </a:rPr>
              <a:t> </a:t>
            </a:r>
            <a:endParaRPr lang="da-DK" dirty="0"/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7" b="9857"/>
          <a:stretch>
            <a:fillRect/>
          </a:stretch>
        </p:blipFill>
        <p:spPr>
          <a:xfrm>
            <a:off x="669410" y="1600200"/>
            <a:ext cx="8017390" cy="41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a-DK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alkduster"/>
                <a:cs typeface="Chalkduster"/>
              </a:rPr>
              <a:t>Stemningsbillede</a:t>
            </a:r>
            <a:r>
              <a:rPr lang="en-US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da-DK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>
          <a:xfrm>
            <a:off x="457200" y="1600201"/>
            <a:ext cx="8229600" cy="42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a-D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Eksempel: </a:t>
            </a:r>
            <a:r>
              <a:rPr lang="da-DK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www.ecco.com</a:t>
            </a:r>
            <a:endParaRPr lang="da-DK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0" y="1803744"/>
            <a:ext cx="8055168" cy="4528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EKSEMPEL: </a:t>
            </a:r>
            <a:r>
              <a:rPr lang="da-DK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www.adidas.com</a:t>
            </a:r>
            <a:endParaRPr lang="da-DK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6" y="1766008"/>
            <a:ext cx="8191913" cy="4605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</Words>
  <Application>Microsoft Office PowerPoint</Application>
  <PresentationFormat>Skærmshow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Præsentation af varer på en hjemmeside </vt:lpstr>
      <vt:lpstr>Den enkelte vare </vt:lpstr>
      <vt:lpstr>Reklamebillede </vt:lpstr>
      <vt:lpstr>Stemningsbillede </vt:lpstr>
      <vt:lpstr>Eksempel: www.ecco.com</vt:lpstr>
      <vt:lpstr>EKSEMPEL: www.adidas.com</vt:lpstr>
    </vt:vector>
  </TitlesOfParts>
  <Company>Niels Brock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varer på en hjemmeside </dc:title>
  <dc:creator>IT</dc:creator>
  <cp:lastModifiedBy>Søren Nielsen</cp:lastModifiedBy>
  <cp:revision>5</cp:revision>
  <dcterms:created xsi:type="dcterms:W3CDTF">2013-10-01T22:09:47Z</dcterms:created>
  <dcterms:modified xsi:type="dcterms:W3CDTF">2013-10-09T07:05:59Z</dcterms:modified>
</cp:coreProperties>
</file>